
<file path=[Content_Types].xml><?xml version="1.0" encoding="utf-8"?>
<Types xmlns="http://schemas.openxmlformats.org/package/2006/content-types">
  <Default Extension="xml" ContentType="application/xml"/>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6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Lst>
  <p:sldSz cx="9144000" cy="6858000" type="screen4x3"/>
  <p:notesSz cx="6858000" cy="9144000"/>
  <p:defaultTex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90651C3A-4460-11DB-9652-00E08161165F}"/>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varScale="1">
        <p:scale>
          <a:sx n="132" d="100"/>
          <a:sy n="132" d="100"/>
        </p:scale>
        <p:origin x="-1776" y="-104"/>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notesMaster" Target="notesMasters/notesMaster1.xml"/><Relationship Id="rId66" Type="http://schemas.openxmlformats.org/officeDocument/2006/relationships/printerSettings" Target="printerSettings/printerSettings1.bin"/><Relationship Id="rId67" Type="http://schemas.openxmlformats.org/officeDocument/2006/relationships/presProps" Target="presProps.xml"/><Relationship Id="rId68" Type="http://schemas.openxmlformats.org/officeDocument/2006/relationships/viewProps" Target="viewProps.xml"/><Relationship Id="rId69" Type="http://schemas.openxmlformats.org/officeDocument/2006/relationships/theme" Target="theme/theme1.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1"/>
        <p:cNvGrpSpPr/>
        <p:nvPr/>
      </p:nvGrpSpPr>
      <p:grpSpPr>
        <a:xfrm>
          <a:off x="0" y="0"/>
          <a:ext cx="0" cy="0"/>
          <a:chOff x="0" y="0"/>
          <a:chExt cx="0" cy="0"/>
        </a:xfrm>
      </p:grpSpPr>
      <p:sp>
        <p:nvSpPr>
          <p:cNvPr id="2" name="Shape 2"/>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 name="Shape 3"/>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a:spcBef>
                <a:spcPts val="0"/>
              </a:spcBef>
              <a:defRPr sz="1100"/>
            </a:lvl1pPr>
            <a:lvl2pPr>
              <a:spcBef>
                <a:spcPts val="0"/>
              </a:spcBef>
              <a:defRPr sz="1100"/>
            </a:lvl2pPr>
            <a:lvl3pPr>
              <a:spcBef>
                <a:spcPts val="0"/>
              </a:spcBef>
              <a:defRPr sz="1100"/>
            </a:lvl3pPr>
            <a:lvl4pPr>
              <a:spcBef>
                <a:spcPts val="0"/>
              </a:spcBef>
              <a:defRPr sz="1100"/>
            </a:lvl4pPr>
            <a:lvl5pPr>
              <a:spcBef>
                <a:spcPts val="0"/>
              </a:spcBef>
              <a:defRPr sz="1100"/>
            </a:lvl5pPr>
            <a:lvl6pPr>
              <a:spcBef>
                <a:spcPts val="0"/>
              </a:spcBef>
              <a:defRPr sz="1100"/>
            </a:lvl6pPr>
            <a:lvl7pPr>
              <a:spcBef>
                <a:spcPts val="0"/>
              </a:spcBef>
              <a:defRPr sz="1100"/>
            </a:lvl7pPr>
            <a:lvl8pPr>
              <a:spcBef>
                <a:spcPts val="0"/>
              </a:spcBef>
              <a:defRPr sz="1100"/>
            </a:lvl8pPr>
            <a:lvl9pPr>
              <a:spcBef>
                <a:spcPts val="0"/>
              </a:spcBef>
              <a:defRPr sz="1100"/>
            </a:lvl9pPr>
          </a:lstStyle>
          <a:p>
            <a:endParaRPr/>
          </a:p>
        </p:txBody>
      </p:sp>
    </p:spTree>
    <p:extLst>
      <p:ext uri="{BB962C8B-B14F-4D97-AF65-F5344CB8AC3E}">
        <p14:creationId xmlns:p14="http://schemas.microsoft.com/office/powerpoint/2010/main" val="1404718493"/>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Shape 95"/>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96" name="Shape 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Shape 161"/>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162" name="Shape 162"/>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Shape 168"/>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169" name="Shape 169"/>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Shape 175"/>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176" name="Shape 176"/>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Shape 182"/>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183" name="Shape 183"/>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Shape 189"/>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190" name="Shape 190"/>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Shape 198"/>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199" name="Shape 199"/>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Shape 205"/>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206" name="Shape 206"/>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Shape 212"/>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213" name="Shape 213"/>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Shape 219"/>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220" name="Shape 220"/>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Shape 226"/>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227" name="Shape 227"/>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Shape 103"/>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104" name="Shape 104"/>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Shape 233"/>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234" name="Shape 234"/>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Shape 240"/>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241" name="Shape 241"/>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Shape 247"/>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248" name="Shape 248"/>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Shape 254"/>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255" name="Shape 255"/>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Shape 262"/>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263" name="Shape 263"/>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Shape 269"/>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270" name="Shape 270"/>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Shape 276"/>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277" name="Shape 277"/>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Shape 283"/>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284" name="Shape 284"/>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Shape 290"/>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291" name="Shape 291"/>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Shape 297"/>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298" name="Shape 298"/>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Shape 112"/>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113" name="Shape 113"/>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Shape 304"/>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305" name="Shape 305"/>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Shape 311"/>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312" name="Shape 312"/>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Shape 318"/>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319" name="Shape 319"/>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Shape 326"/>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327" name="Shape 327"/>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Shape 334"/>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335" name="Shape 335"/>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Shape 341"/>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342" name="Shape 342"/>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Shape 348"/>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349" name="Shape 349"/>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Shape 355"/>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356" name="Shape 356"/>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Shape 362"/>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363" name="Shape 363"/>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Shape 369"/>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370" name="Shape 370"/>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Shape 119"/>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120" name="Shape 120"/>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Shape 376"/>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377" name="Shape 377"/>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Shape 382"/>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383" name="Shape 383"/>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Shape 389"/>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390" name="Shape 390"/>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Shape 396"/>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397" name="Shape 397"/>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Shape 403"/>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404" name="Shape 404"/>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Shape 410"/>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411" name="Shape 411"/>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Shape 417"/>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418" name="Shape 418"/>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Shape 424"/>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425" name="Shape 425"/>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Shape 431"/>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432" name="Shape 432"/>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Shape 438"/>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439" name="Shape 439"/>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Shape 126"/>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127" name="Shape 127"/>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Shape 445"/>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446" name="Shape 446"/>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Shape 452"/>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453" name="Shape 453"/>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Shape 459"/>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460" name="Shape 460"/>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Shape 466"/>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467" name="Shape 467"/>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2"/>
        <p:cNvGrpSpPr/>
        <p:nvPr/>
      </p:nvGrpSpPr>
      <p:grpSpPr>
        <a:xfrm>
          <a:off x="0" y="0"/>
          <a:ext cx="0" cy="0"/>
          <a:chOff x="0" y="0"/>
          <a:chExt cx="0" cy="0"/>
        </a:xfrm>
      </p:grpSpPr>
      <p:sp>
        <p:nvSpPr>
          <p:cNvPr id="473" name="Shape 473"/>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474" name="Shape 474"/>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9"/>
        <p:cNvGrpSpPr/>
        <p:nvPr/>
      </p:nvGrpSpPr>
      <p:grpSpPr>
        <a:xfrm>
          <a:off x="0" y="0"/>
          <a:ext cx="0" cy="0"/>
          <a:chOff x="0" y="0"/>
          <a:chExt cx="0" cy="0"/>
        </a:xfrm>
      </p:grpSpPr>
      <p:sp>
        <p:nvSpPr>
          <p:cNvPr id="480" name="Shape 480"/>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481" name="Shape 481"/>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
        <p:cNvGrpSpPr/>
        <p:nvPr/>
      </p:nvGrpSpPr>
      <p:grpSpPr>
        <a:xfrm>
          <a:off x="0" y="0"/>
          <a:ext cx="0" cy="0"/>
          <a:chOff x="0" y="0"/>
          <a:chExt cx="0" cy="0"/>
        </a:xfrm>
      </p:grpSpPr>
      <p:sp>
        <p:nvSpPr>
          <p:cNvPr id="488" name="Shape 488"/>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489" name="Shape 489"/>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
        <p:cNvGrpSpPr/>
        <p:nvPr/>
      </p:nvGrpSpPr>
      <p:grpSpPr>
        <a:xfrm>
          <a:off x="0" y="0"/>
          <a:ext cx="0" cy="0"/>
          <a:chOff x="0" y="0"/>
          <a:chExt cx="0" cy="0"/>
        </a:xfrm>
      </p:grpSpPr>
      <p:sp>
        <p:nvSpPr>
          <p:cNvPr id="495" name="Shape 495"/>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496" name="Shape 496"/>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1"/>
        <p:cNvGrpSpPr/>
        <p:nvPr/>
      </p:nvGrpSpPr>
      <p:grpSpPr>
        <a:xfrm>
          <a:off x="0" y="0"/>
          <a:ext cx="0" cy="0"/>
          <a:chOff x="0" y="0"/>
          <a:chExt cx="0" cy="0"/>
        </a:xfrm>
      </p:grpSpPr>
      <p:sp>
        <p:nvSpPr>
          <p:cNvPr id="502" name="Shape 502"/>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503" name="Shape 503"/>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Shape 509"/>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510" name="Shape 510"/>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Shape 133"/>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134" name="Shape 134"/>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4"/>
        <p:cNvGrpSpPr/>
        <p:nvPr/>
      </p:nvGrpSpPr>
      <p:grpSpPr>
        <a:xfrm>
          <a:off x="0" y="0"/>
          <a:ext cx="0" cy="0"/>
          <a:chOff x="0" y="0"/>
          <a:chExt cx="0" cy="0"/>
        </a:xfrm>
      </p:grpSpPr>
      <p:sp>
        <p:nvSpPr>
          <p:cNvPr id="515" name="Shape 515"/>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516" name="Shape 516"/>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0"/>
        <p:cNvGrpSpPr/>
        <p:nvPr/>
      </p:nvGrpSpPr>
      <p:grpSpPr>
        <a:xfrm>
          <a:off x="0" y="0"/>
          <a:ext cx="0" cy="0"/>
          <a:chOff x="0" y="0"/>
          <a:chExt cx="0" cy="0"/>
        </a:xfrm>
      </p:grpSpPr>
      <p:sp>
        <p:nvSpPr>
          <p:cNvPr id="521" name="Shape 521"/>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522" name="Shape 522"/>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6"/>
        <p:cNvGrpSpPr/>
        <p:nvPr/>
      </p:nvGrpSpPr>
      <p:grpSpPr>
        <a:xfrm>
          <a:off x="0" y="0"/>
          <a:ext cx="0" cy="0"/>
          <a:chOff x="0" y="0"/>
          <a:chExt cx="0" cy="0"/>
        </a:xfrm>
      </p:grpSpPr>
      <p:sp>
        <p:nvSpPr>
          <p:cNvPr id="527" name="Shape 527"/>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528" name="Shape 528"/>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3"/>
        <p:cNvGrpSpPr/>
        <p:nvPr/>
      </p:nvGrpSpPr>
      <p:grpSpPr>
        <a:xfrm>
          <a:off x="0" y="0"/>
          <a:ext cx="0" cy="0"/>
          <a:chOff x="0" y="0"/>
          <a:chExt cx="0" cy="0"/>
        </a:xfrm>
      </p:grpSpPr>
      <p:sp>
        <p:nvSpPr>
          <p:cNvPr id="534" name="Shape 534"/>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535" name="Shape 535"/>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Shape 140"/>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141" name="Shape 141"/>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Shape 147"/>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148" name="Shape 148"/>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Shape 154"/>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155" name="Shape 155"/>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Diapositiva de título">
    <p:spTree>
      <p:nvGrpSpPr>
        <p:cNvPr id="1" name="Shape 12"/>
        <p:cNvGrpSpPr/>
        <p:nvPr/>
      </p:nvGrpSpPr>
      <p:grpSpPr>
        <a:xfrm>
          <a:off x="0" y="0"/>
          <a:ext cx="0" cy="0"/>
          <a:chOff x="0" y="0"/>
          <a:chExt cx="0" cy="0"/>
        </a:xfrm>
      </p:grpSpPr>
      <p:sp>
        <p:nvSpPr>
          <p:cNvPr id="13" name="Shape 13"/>
          <p:cNvSpPr/>
          <p:nvPr/>
        </p:nvSpPr>
        <p:spPr>
          <a:xfrm>
            <a:off x="777875" y="0"/>
            <a:ext cx="7543800" cy="3048000"/>
          </a:xfrm>
          <a:prstGeom prst="rect">
            <a:avLst/>
          </a:prstGeom>
          <a:solidFill>
            <a:schemeClr val="accent1"/>
          </a:solidFill>
          <a:ln>
            <a:noFill/>
          </a:ln>
        </p:spPr>
        <p:txBody>
          <a:bodyPr lIns="91425" tIns="45700" rIns="91425" bIns="45700" anchor="ctr" anchorCtr="0">
            <a:noAutofit/>
          </a:bodyPr>
          <a:lstStyle/>
          <a:p>
            <a:pPr marL="0" marR="0" lvl="0" indent="0" algn="ctr" rtl="0">
              <a:spcBef>
                <a:spcPts val="0"/>
              </a:spcBef>
              <a:spcAft>
                <a:spcPts val="0"/>
              </a:spcAft>
              <a:buNone/>
            </a:pPr>
            <a:endParaRPr sz="1800" b="0" i="0" u="none" strike="noStrike" cap="none" baseline="0">
              <a:solidFill>
                <a:schemeClr val="lt1"/>
              </a:solidFill>
              <a:latin typeface="Arial"/>
              <a:ea typeface="Arial"/>
              <a:cs typeface="Arial"/>
              <a:sym typeface="Arial"/>
            </a:endParaRPr>
          </a:p>
        </p:txBody>
      </p:sp>
      <p:sp>
        <p:nvSpPr>
          <p:cNvPr id="14" name="Shape 14"/>
          <p:cNvSpPr/>
          <p:nvPr/>
        </p:nvSpPr>
        <p:spPr>
          <a:xfrm>
            <a:off x="777875" y="6172200"/>
            <a:ext cx="7543800" cy="26987"/>
          </a:xfrm>
          <a:prstGeom prst="rect">
            <a:avLst/>
          </a:prstGeom>
          <a:solidFill>
            <a:schemeClr val="accent1"/>
          </a:solidFill>
          <a:ln>
            <a:noFill/>
          </a:ln>
        </p:spPr>
        <p:txBody>
          <a:bodyPr lIns="91425" tIns="45700" rIns="91425" bIns="45700" anchor="ctr" anchorCtr="0">
            <a:noAutofit/>
          </a:bodyPr>
          <a:lstStyle/>
          <a:p>
            <a:pPr marL="0" marR="0" lvl="0" indent="0" algn="ctr" rtl="0">
              <a:spcBef>
                <a:spcPts val="0"/>
              </a:spcBef>
              <a:spcAft>
                <a:spcPts val="0"/>
              </a:spcAft>
              <a:buNone/>
            </a:pPr>
            <a:endParaRPr sz="1800" b="0" i="0" u="none" strike="noStrike" cap="none" baseline="0">
              <a:solidFill>
                <a:schemeClr val="lt1"/>
              </a:solidFill>
              <a:latin typeface="Arial"/>
              <a:ea typeface="Arial"/>
              <a:cs typeface="Arial"/>
              <a:sym typeface="Arial"/>
            </a:endParaRPr>
          </a:p>
        </p:txBody>
      </p:sp>
      <p:sp>
        <p:nvSpPr>
          <p:cNvPr id="15" name="Shape 15"/>
          <p:cNvSpPr txBox="1">
            <a:spLocks noGrp="1"/>
          </p:cNvSpPr>
          <p:nvPr>
            <p:ph type="ctrTitle"/>
          </p:nvPr>
        </p:nvSpPr>
        <p:spPr>
          <a:xfrm>
            <a:off x="762000" y="3200400"/>
            <a:ext cx="7543800" cy="1524000"/>
          </a:xfrm>
          <a:prstGeom prst="rect">
            <a:avLst/>
          </a:prstGeom>
          <a:noFill/>
          <a:ln>
            <a:noFill/>
          </a:ln>
        </p:spPr>
        <p:txBody>
          <a:bodyPr lIns="91425" tIns="91425" rIns="91425" bIns="91425" anchor="b" anchorCtr="0"/>
          <a:lstStyle>
            <a:lvl1pPr marL="0" marR="0" indent="0" algn="l" rtl="0">
              <a:spcBef>
                <a:spcPts val="0"/>
              </a:spcBef>
              <a:spcAft>
                <a:spcPts val="0"/>
              </a:spcAft>
              <a:defRPr/>
            </a:lvl1pPr>
            <a:lvl2pPr marL="0" marR="0" indent="0" algn="l" rtl="0">
              <a:spcBef>
                <a:spcPts val="0"/>
              </a:spcBef>
              <a:spcAft>
                <a:spcPts val="0"/>
              </a:spcAft>
              <a:defRPr/>
            </a:lvl2pPr>
            <a:lvl3pPr marL="0" marR="0" indent="0" algn="l" rtl="0">
              <a:spcBef>
                <a:spcPts val="0"/>
              </a:spcBef>
              <a:spcAft>
                <a:spcPts val="0"/>
              </a:spcAft>
              <a:defRPr/>
            </a:lvl3pPr>
            <a:lvl4pPr marL="0" marR="0" indent="0" algn="l" rtl="0">
              <a:spcBef>
                <a:spcPts val="0"/>
              </a:spcBef>
              <a:spcAft>
                <a:spcPts val="0"/>
              </a:spcAft>
              <a:defRPr/>
            </a:lvl4pPr>
            <a:lvl5pPr marL="0" marR="0" indent="0" algn="l" rtl="0">
              <a:spcBef>
                <a:spcPts val="0"/>
              </a:spcBef>
              <a:spcAft>
                <a:spcPts val="0"/>
              </a:spcAft>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endParaRPr/>
          </a:p>
        </p:txBody>
      </p:sp>
      <p:sp>
        <p:nvSpPr>
          <p:cNvPr id="16" name="Shape 16"/>
          <p:cNvSpPr txBox="1">
            <a:spLocks noGrp="1"/>
          </p:cNvSpPr>
          <p:nvPr>
            <p:ph type="subTitle" idx="1"/>
          </p:nvPr>
        </p:nvSpPr>
        <p:spPr>
          <a:xfrm>
            <a:off x="762000" y="4724400"/>
            <a:ext cx="6858000" cy="990599"/>
          </a:xfrm>
          <a:prstGeom prst="rect">
            <a:avLst/>
          </a:prstGeom>
          <a:noFill/>
          <a:ln>
            <a:noFill/>
          </a:ln>
        </p:spPr>
        <p:txBody>
          <a:bodyPr lIns="91425" tIns="91425" rIns="91425" bIns="91425" anchor="t" anchorCtr="0"/>
          <a:lstStyle>
            <a:lvl1pPr marL="0" marR="0" indent="0" algn="l" rtl="0">
              <a:spcBef>
                <a:spcPts val="560"/>
              </a:spcBef>
              <a:spcAft>
                <a:spcPts val="0"/>
              </a:spcAft>
              <a:buClr>
                <a:schemeClr val="accent1"/>
              </a:buClr>
              <a:buFont typeface="Arial"/>
              <a:buNone/>
              <a:defRPr/>
            </a:lvl1pPr>
            <a:lvl2pPr marL="457200" marR="0" indent="0" algn="ctr" rtl="0">
              <a:spcBef>
                <a:spcPts val="440"/>
              </a:spcBef>
              <a:spcAft>
                <a:spcPts val="0"/>
              </a:spcAft>
              <a:buClr>
                <a:schemeClr val="accent1"/>
              </a:buClr>
              <a:buFont typeface="Arial"/>
              <a:buNone/>
              <a:defRPr/>
            </a:lvl2pPr>
            <a:lvl3pPr marL="914400" marR="0" indent="0" algn="ctr" rtl="0">
              <a:spcBef>
                <a:spcPts val="400"/>
              </a:spcBef>
              <a:spcAft>
                <a:spcPts val="0"/>
              </a:spcAft>
              <a:buClr>
                <a:schemeClr val="accent1"/>
              </a:buClr>
              <a:buFont typeface="Arial"/>
              <a:buNone/>
              <a:defRPr/>
            </a:lvl3pPr>
            <a:lvl4pPr marL="1371600" marR="0" indent="0" algn="ctr" rtl="0">
              <a:spcBef>
                <a:spcPts val="360"/>
              </a:spcBef>
              <a:spcAft>
                <a:spcPts val="0"/>
              </a:spcAft>
              <a:buClr>
                <a:schemeClr val="accent1"/>
              </a:buClr>
              <a:buFont typeface="Arial"/>
              <a:buNone/>
              <a:defRPr/>
            </a:lvl4pPr>
            <a:lvl5pPr marL="1828800" marR="0" indent="0" algn="ctr" rtl="0">
              <a:spcBef>
                <a:spcPts val="360"/>
              </a:spcBef>
              <a:spcAft>
                <a:spcPts val="0"/>
              </a:spcAft>
              <a:buClr>
                <a:schemeClr val="accent1"/>
              </a:buClr>
              <a:buFont typeface="Arial"/>
              <a:buNone/>
              <a:defRPr/>
            </a:lvl5pPr>
            <a:lvl6pPr marL="2286000" marR="0" indent="0" algn="ctr" rtl="0">
              <a:spcBef>
                <a:spcPts val="320"/>
              </a:spcBef>
              <a:buClr>
                <a:schemeClr val="accent1"/>
              </a:buClr>
              <a:buFont typeface="Arial"/>
              <a:buNone/>
              <a:defRPr/>
            </a:lvl6pPr>
            <a:lvl7pPr marL="2743200" marR="0" indent="0" algn="ctr" rtl="0">
              <a:spcBef>
                <a:spcPts val="320"/>
              </a:spcBef>
              <a:buClr>
                <a:schemeClr val="accent1"/>
              </a:buClr>
              <a:buFont typeface="Arial"/>
              <a:buNone/>
              <a:defRPr/>
            </a:lvl7pPr>
            <a:lvl8pPr marL="3200400" marR="0" indent="0" algn="ctr" rtl="0">
              <a:spcBef>
                <a:spcPts val="320"/>
              </a:spcBef>
              <a:buClr>
                <a:schemeClr val="accent1"/>
              </a:buClr>
              <a:buFont typeface="Arial"/>
              <a:buNone/>
              <a:defRPr/>
            </a:lvl8pPr>
            <a:lvl9pPr marL="3657600" marR="0" indent="0" algn="ctr" rtl="0">
              <a:spcBef>
                <a:spcPts val="320"/>
              </a:spcBef>
              <a:buClr>
                <a:schemeClr val="accent1"/>
              </a:buClr>
              <a:buFont typeface="Arial"/>
              <a:buNone/>
              <a:defRPr/>
            </a:lvl9pPr>
          </a:lstStyle>
          <a:p>
            <a:endParaRPr/>
          </a:p>
        </p:txBody>
      </p:sp>
      <p:sp>
        <p:nvSpPr>
          <p:cNvPr id="17" name="Shape 17"/>
          <p:cNvSpPr txBox="1">
            <a:spLocks noGrp="1"/>
          </p:cNvSpPr>
          <p:nvPr>
            <p:ph type="dt" idx="10"/>
          </p:nvPr>
        </p:nvSpPr>
        <p:spPr>
          <a:xfrm>
            <a:off x="6248400" y="6208712"/>
            <a:ext cx="2133599" cy="365125"/>
          </a:xfrm>
          <a:prstGeom prst="rect">
            <a:avLst/>
          </a:prstGeom>
          <a:noFill/>
          <a:ln>
            <a:noFill/>
          </a:ln>
        </p:spPr>
        <p:txBody>
          <a:bodyPr lIns="91425" tIns="91425" rIns="91425" bIns="91425" anchor="ctr" anchorCtr="0"/>
          <a:lstStyle>
            <a:lvl1pPr marL="0" marR="0" indent="0" algn="r" rtl="0">
              <a:spcBef>
                <a:spcPts val="0"/>
              </a:spcBef>
              <a:spcAft>
                <a:spcPts val="0"/>
              </a:spcAft>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18" name="Shape 18"/>
          <p:cNvSpPr txBox="1">
            <a:spLocks noGrp="1"/>
          </p:cNvSpPr>
          <p:nvPr>
            <p:ph type="ftr" idx="11"/>
          </p:nvPr>
        </p:nvSpPr>
        <p:spPr>
          <a:xfrm>
            <a:off x="762000" y="6208712"/>
            <a:ext cx="4873624" cy="365125"/>
          </a:xfrm>
          <a:prstGeom prst="rect">
            <a:avLst/>
          </a:prstGeom>
          <a:noFill/>
          <a:ln>
            <a:noFill/>
          </a:ln>
        </p:spPr>
        <p:txBody>
          <a:bodyPr lIns="91425" tIns="91425" rIns="91425" bIns="91425" anchor="ctr" anchorCtr="0"/>
          <a:lstStyle>
            <a:lvl1pPr marL="0" marR="0" indent="0" algn="l" rtl="0">
              <a:spcBef>
                <a:spcPts val="0"/>
              </a:spcBef>
              <a:spcAft>
                <a:spcPts val="0"/>
              </a:spcAft>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19" name="Shape 19"/>
          <p:cNvSpPr txBox="1">
            <a:spLocks noGrp="1"/>
          </p:cNvSpPr>
          <p:nvPr>
            <p:ph type="sldNum" idx="12"/>
          </p:nvPr>
        </p:nvSpPr>
        <p:spPr>
          <a:xfrm>
            <a:off x="7620000" y="5688012"/>
            <a:ext cx="762000" cy="365125"/>
          </a:xfrm>
          <a:prstGeom prst="rect">
            <a:avLst/>
          </a:prstGeom>
          <a:noFill/>
          <a:ln>
            <a:noFill/>
          </a:ln>
        </p:spPr>
        <p:txBody>
          <a:bodyPr lIns="91425" tIns="45700" rIns="91425" bIns="45700" anchor="ctr" anchorCtr="0">
            <a:noAutofit/>
          </a:bodyPr>
          <a:lstStyle>
            <a:lvl1pPr marL="0" marR="0" indent="0" algn="r" rtl="0">
              <a:spcBef>
                <a:spcPts val="0"/>
              </a:spcBef>
              <a:spcAft>
                <a:spcPts val="0"/>
              </a:spcAft>
              <a:buNone/>
              <a:defRPr sz="2400" b="0" i="0" u="none" strike="noStrike" cap="none" baseline="0">
                <a:solidFill>
                  <a:srgbClr val="FEFEFE"/>
                </a:solidFill>
                <a:latin typeface="Impact"/>
                <a:ea typeface="Impact"/>
                <a:cs typeface="Impact"/>
                <a:sym typeface="Impact"/>
              </a:defRPr>
            </a:lvl1pPr>
          </a:lstStyle>
          <a:p>
            <a:pPr marL="0" lvl="0" indent="0">
              <a:spcBef>
                <a:spcPts val="0"/>
              </a:spcBef>
              <a:buSzPct val="25000"/>
              <a:buNone/>
            </a:pPr>
            <a:fld id="{00000000-1234-1234-1234-123412341234}" type="slidenum">
              <a:rPr lang="es-ES"/>
              <a:t>‹#›</a:t>
            </a:fld>
            <a:endParaRPr lang="es-E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cSld name="Título y texto vertical">
    <p:spTree>
      <p:nvGrpSpPr>
        <p:cNvPr id="1" name="Shape 76"/>
        <p:cNvGrpSpPr/>
        <p:nvPr/>
      </p:nvGrpSpPr>
      <p:grpSpPr>
        <a:xfrm>
          <a:off x="0" y="0"/>
          <a:ext cx="0" cy="0"/>
          <a:chOff x="0" y="0"/>
          <a:chExt cx="0" cy="0"/>
        </a:xfrm>
      </p:grpSpPr>
      <p:sp>
        <p:nvSpPr>
          <p:cNvPr id="77" name="Shape 77"/>
          <p:cNvSpPr txBox="1">
            <a:spLocks noGrp="1"/>
          </p:cNvSpPr>
          <p:nvPr>
            <p:ph type="title"/>
          </p:nvPr>
        </p:nvSpPr>
        <p:spPr>
          <a:xfrm>
            <a:off x="762000" y="4572000"/>
            <a:ext cx="6781800" cy="1600199"/>
          </a:xfrm>
          <a:prstGeom prst="rect">
            <a:avLst/>
          </a:prstGeom>
          <a:noFill/>
          <a:ln>
            <a:noFill/>
          </a:ln>
        </p:spPr>
        <p:txBody>
          <a:bodyPr lIns="91425" tIns="91425" rIns="91425" bIns="91425" anchor="b" anchorCtr="0"/>
          <a:lstStyle>
            <a:lvl1pPr algn="l" rtl="0">
              <a:spcBef>
                <a:spcPts val="0"/>
              </a:spcBef>
              <a:spcAft>
                <a:spcPts val="0"/>
              </a:spcAft>
              <a:defRPr/>
            </a:lvl1pPr>
            <a:lvl2pPr algn="l" rtl="0">
              <a:spcBef>
                <a:spcPts val="0"/>
              </a:spcBef>
              <a:spcAft>
                <a:spcPts val="0"/>
              </a:spcAft>
              <a:defRPr/>
            </a:lvl2pPr>
            <a:lvl3pPr algn="l" rtl="0">
              <a:spcBef>
                <a:spcPts val="0"/>
              </a:spcBef>
              <a:spcAft>
                <a:spcPts val="0"/>
              </a:spcAft>
              <a:defRPr/>
            </a:lvl3pPr>
            <a:lvl4pPr algn="l" rtl="0">
              <a:spcBef>
                <a:spcPts val="0"/>
              </a:spcBef>
              <a:spcAft>
                <a:spcPts val="0"/>
              </a:spcAft>
              <a:defRPr/>
            </a:lvl4pPr>
            <a:lvl5pPr algn="l" rtl="0">
              <a:spcBef>
                <a:spcPts val="0"/>
              </a:spcBef>
              <a:spcAft>
                <a:spcPts val="0"/>
              </a:spcAft>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78" name="Shape 78"/>
          <p:cNvSpPr txBox="1">
            <a:spLocks noGrp="1"/>
          </p:cNvSpPr>
          <p:nvPr>
            <p:ph type="body" idx="1"/>
          </p:nvPr>
        </p:nvSpPr>
        <p:spPr>
          <a:xfrm rot="5400000">
            <a:off x="2590799" y="-990600"/>
            <a:ext cx="3886200" cy="7239000"/>
          </a:xfrm>
          <a:prstGeom prst="rect">
            <a:avLst/>
          </a:prstGeom>
          <a:noFill/>
          <a:ln>
            <a:noFill/>
          </a:ln>
        </p:spPr>
        <p:txBody>
          <a:bodyPr lIns="91425" tIns="91425" rIns="91425" bIns="91425" anchor="t" anchorCtr="0"/>
          <a:lstStyle>
            <a:lvl1pPr marL="273050" indent="-120650" algn="l" rtl="0">
              <a:spcBef>
                <a:spcPts val="480"/>
              </a:spcBef>
              <a:spcAft>
                <a:spcPts val="0"/>
              </a:spcAft>
              <a:buClr>
                <a:schemeClr val="accent1"/>
              </a:buClr>
              <a:buFont typeface="Arial"/>
              <a:buChar char="•"/>
              <a:defRPr/>
            </a:lvl1pPr>
            <a:lvl2pPr marL="593725" indent="-136525" algn="l" rtl="0">
              <a:spcBef>
                <a:spcPts val="440"/>
              </a:spcBef>
              <a:spcAft>
                <a:spcPts val="0"/>
              </a:spcAft>
              <a:buClr>
                <a:schemeClr val="accent1"/>
              </a:buClr>
              <a:buFont typeface="Arial"/>
              <a:buChar char="•"/>
              <a:defRPr/>
            </a:lvl2pPr>
            <a:lvl3pPr marL="868363" indent="-106362" algn="l" rtl="0">
              <a:spcBef>
                <a:spcPts val="400"/>
              </a:spcBef>
              <a:spcAft>
                <a:spcPts val="0"/>
              </a:spcAft>
              <a:buClr>
                <a:schemeClr val="accent1"/>
              </a:buClr>
              <a:buFont typeface="Arial"/>
              <a:buChar char="•"/>
              <a:defRPr/>
            </a:lvl3pPr>
            <a:lvl4pPr marL="1143000" indent="-114300" algn="l" rtl="0">
              <a:spcBef>
                <a:spcPts val="360"/>
              </a:spcBef>
              <a:spcAft>
                <a:spcPts val="0"/>
              </a:spcAft>
              <a:buClr>
                <a:schemeClr val="accent1"/>
              </a:buClr>
              <a:buFont typeface="Arial"/>
              <a:buChar char="•"/>
              <a:defRPr/>
            </a:lvl4pPr>
            <a:lvl5pPr marL="1371600" indent="-114300" algn="l" rtl="0">
              <a:spcBef>
                <a:spcPts val="360"/>
              </a:spcBef>
              <a:spcAft>
                <a:spcPts val="0"/>
              </a:spcAft>
              <a:buClr>
                <a:schemeClr val="accent1"/>
              </a:buClr>
              <a:buFont typeface="Arial"/>
              <a:buChar char="•"/>
              <a:defRPr/>
            </a:lvl5pPr>
            <a:lvl6pPr marL="1645920" indent="-134620" algn="l" rtl="0">
              <a:spcBef>
                <a:spcPts val="320"/>
              </a:spcBef>
              <a:buClr>
                <a:schemeClr val="accent1"/>
              </a:buClr>
              <a:buFont typeface="Arial"/>
              <a:buChar char="•"/>
              <a:defRPr/>
            </a:lvl6pPr>
            <a:lvl7pPr marL="1901951" indent="-136651" algn="l" rtl="0">
              <a:spcBef>
                <a:spcPts val="320"/>
              </a:spcBef>
              <a:buClr>
                <a:schemeClr val="accent1"/>
              </a:buClr>
              <a:buFont typeface="Arial"/>
              <a:buChar char="•"/>
              <a:defRPr/>
            </a:lvl7pPr>
            <a:lvl8pPr marL="2194560" indent="-137160" algn="l" rtl="0">
              <a:spcBef>
                <a:spcPts val="320"/>
              </a:spcBef>
              <a:buClr>
                <a:schemeClr val="accent1"/>
              </a:buClr>
              <a:buFont typeface="Arial"/>
              <a:buChar char="•"/>
              <a:defRPr/>
            </a:lvl8pPr>
            <a:lvl9pPr marL="2468880" indent="-132079" algn="l" rtl="0">
              <a:spcBef>
                <a:spcPts val="320"/>
              </a:spcBef>
              <a:buClr>
                <a:schemeClr val="accent1"/>
              </a:buClr>
              <a:buFont typeface="Arial"/>
              <a:buChar char="•"/>
              <a:defRPr/>
            </a:lvl9pPr>
          </a:lstStyle>
          <a:p>
            <a:endParaRPr/>
          </a:p>
        </p:txBody>
      </p:sp>
      <p:sp>
        <p:nvSpPr>
          <p:cNvPr id="79" name="Shape 79"/>
          <p:cNvSpPr txBox="1">
            <a:spLocks noGrp="1"/>
          </p:cNvSpPr>
          <p:nvPr>
            <p:ph type="dt" idx="10"/>
          </p:nvPr>
        </p:nvSpPr>
        <p:spPr>
          <a:xfrm>
            <a:off x="6248400" y="6208712"/>
            <a:ext cx="2133599" cy="365125"/>
          </a:xfrm>
          <a:prstGeom prst="rect">
            <a:avLst/>
          </a:prstGeom>
          <a:noFill/>
          <a:ln>
            <a:noFill/>
          </a:ln>
        </p:spPr>
        <p:txBody>
          <a:bodyPr lIns="91425" tIns="91425" rIns="91425" bIns="91425" anchor="ctr" anchorCtr="0"/>
          <a:lstStyle>
            <a:lvl1pPr marL="0" marR="0" indent="0" algn="r" rtl="0">
              <a:spcBef>
                <a:spcPts val="0"/>
              </a:spcBef>
              <a:spcAft>
                <a:spcPts val="0"/>
              </a:spcAft>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80" name="Shape 80"/>
          <p:cNvSpPr txBox="1">
            <a:spLocks noGrp="1"/>
          </p:cNvSpPr>
          <p:nvPr>
            <p:ph type="ftr" idx="11"/>
          </p:nvPr>
        </p:nvSpPr>
        <p:spPr>
          <a:xfrm>
            <a:off x="762000" y="6208712"/>
            <a:ext cx="4873624" cy="365125"/>
          </a:xfrm>
          <a:prstGeom prst="rect">
            <a:avLst/>
          </a:prstGeom>
          <a:noFill/>
          <a:ln>
            <a:noFill/>
          </a:ln>
        </p:spPr>
        <p:txBody>
          <a:bodyPr lIns="91425" tIns="91425" rIns="91425" bIns="91425" anchor="ctr" anchorCtr="0"/>
          <a:lstStyle>
            <a:lvl1pPr marL="0" marR="0" indent="0" algn="l" rtl="0">
              <a:spcBef>
                <a:spcPts val="0"/>
              </a:spcBef>
              <a:spcAft>
                <a:spcPts val="0"/>
              </a:spcAft>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81" name="Shape 81"/>
          <p:cNvSpPr txBox="1">
            <a:spLocks noGrp="1"/>
          </p:cNvSpPr>
          <p:nvPr>
            <p:ph type="sldNum" idx="12"/>
          </p:nvPr>
        </p:nvSpPr>
        <p:spPr>
          <a:xfrm>
            <a:off x="7620000" y="5688012"/>
            <a:ext cx="762000" cy="365125"/>
          </a:xfrm>
          <a:prstGeom prst="rect">
            <a:avLst/>
          </a:prstGeom>
          <a:noFill/>
          <a:ln>
            <a:noFill/>
          </a:ln>
        </p:spPr>
        <p:txBody>
          <a:bodyPr lIns="91425" tIns="45700" rIns="91425" bIns="45700" anchor="ctr" anchorCtr="0">
            <a:noAutofit/>
          </a:bodyPr>
          <a:lstStyle>
            <a:lvl1pPr marL="0" marR="0" indent="0" algn="r" rtl="0">
              <a:spcBef>
                <a:spcPts val="0"/>
              </a:spcBef>
              <a:spcAft>
                <a:spcPts val="0"/>
              </a:spcAft>
              <a:buNone/>
              <a:defRPr sz="2400" b="0" i="0" u="none" strike="noStrike" cap="none" baseline="0">
                <a:solidFill>
                  <a:srgbClr val="FEFEFE"/>
                </a:solidFill>
                <a:latin typeface="Impact"/>
                <a:ea typeface="Impact"/>
                <a:cs typeface="Impact"/>
                <a:sym typeface="Impact"/>
              </a:defRPr>
            </a:lvl1pPr>
          </a:lstStyle>
          <a:p>
            <a:pPr marL="0" lvl="0" indent="0">
              <a:spcBef>
                <a:spcPts val="0"/>
              </a:spcBef>
              <a:buSzPct val="25000"/>
              <a:buNone/>
            </a:pPr>
            <a:fld id="{00000000-1234-1234-1234-123412341234}" type="slidenum">
              <a:rPr lang="es-ES"/>
              <a:t>‹#›</a:t>
            </a:fld>
            <a:endParaRPr lang="es-E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cSld name="Título vertical y texto">
    <p:spTree>
      <p:nvGrpSpPr>
        <p:cNvPr id="1" name="Shape 82"/>
        <p:cNvGrpSpPr/>
        <p:nvPr/>
      </p:nvGrpSpPr>
      <p:grpSpPr>
        <a:xfrm>
          <a:off x="0" y="0"/>
          <a:ext cx="0" cy="0"/>
          <a:chOff x="0" y="0"/>
          <a:chExt cx="0" cy="0"/>
        </a:xfrm>
      </p:grpSpPr>
      <p:sp>
        <p:nvSpPr>
          <p:cNvPr id="83" name="Shape 83"/>
          <p:cNvSpPr txBox="1">
            <a:spLocks noGrp="1"/>
          </p:cNvSpPr>
          <p:nvPr>
            <p:ph type="title"/>
          </p:nvPr>
        </p:nvSpPr>
        <p:spPr>
          <a:xfrm rot="5400000">
            <a:off x="-1028699" y="2476500"/>
            <a:ext cx="5410199" cy="1828800"/>
          </a:xfrm>
          <a:prstGeom prst="rect">
            <a:avLst/>
          </a:prstGeom>
          <a:noFill/>
          <a:ln>
            <a:noFill/>
          </a:ln>
        </p:spPr>
        <p:txBody>
          <a:bodyPr lIns="91425" tIns="91425" rIns="91425" bIns="91425" anchor="b" anchorCtr="0"/>
          <a:lstStyle>
            <a:lvl1pPr algn="l" rtl="0">
              <a:spcBef>
                <a:spcPts val="0"/>
              </a:spcBef>
              <a:spcAft>
                <a:spcPts val="0"/>
              </a:spcAft>
              <a:defRPr/>
            </a:lvl1pPr>
            <a:lvl2pPr algn="l" rtl="0">
              <a:spcBef>
                <a:spcPts val="0"/>
              </a:spcBef>
              <a:spcAft>
                <a:spcPts val="0"/>
              </a:spcAft>
              <a:defRPr/>
            </a:lvl2pPr>
            <a:lvl3pPr algn="l" rtl="0">
              <a:spcBef>
                <a:spcPts val="0"/>
              </a:spcBef>
              <a:spcAft>
                <a:spcPts val="0"/>
              </a:spcAft>
              <a:defRPr/>
            </a:lvl3pPr>
            <a:lvl4pPr algn="l" rtl="0">
              <a:spcBef>
                <a:spcPts val="0"/>
              </a:spcBef>
              <a:spcAft>
                <a:spcPts val="0"/>
              </a:spcAft>
              <a:defRPr/>
            </a:lvl4pPr>
            <a:lvl5pPr algn="l" rtl="0">
              <a:spcBef>
                <a:spcPts val="0"/>
              </a:spcBef>
              <a:spcAft>
                <a:spcPts val="0"/>
              </a:spcAft>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84" name="Shape 84"/>
          <p:cNvSpPr txBox="1">
            <a:spLocks noGrp="1"/>
          </p:cNvSpPr>
          <p:nvPr>
            <p:ph type="body" idx="1"/>
          </p:nvPr>
        </p:nvSpPr>
        <p:spPr>
          <a:xfrm rot="5400000">
            <a:off x="3009900" y="266700"/>
            <a:ext cx="4876799" cy="5714999"/>
          </a:xfrm>
          <a:prstGeom prst="rect">
            <a:avLst/>
          </a:prstGeom>
          <a:noFill/>
          <a:ln>
            <a:noFill/>
          </a:ln>
        </p:spPr>
        <p:txBody>
          <a:bodyPr lIns="91425" tIns="91425" rIns="91425" bIns="91425" anchor="t" anchorCtr="0"/>
          <a:lstStyle>
            <a:lvl1pPr marL="273050" indent="-120650" algn="l" rtl="0">
              <a:spcBef>
                <a:spcPts val="480"/>
              </a:spcBef>
              <a:spcAft>
                <a:spcPts val="0"/>
              </a:spcAft>
              <a:buClr>
                <a:schemeClr val="accent1"/>
              </a:buClr>
              <a:buFont typeface="Arial"/>
              <a:buChar char="•"/>
              <a:defRPr/>
            </a:lvl1pPr>
            <a:lvl2pPr marL="593725" indent="-136525" algn="l" rtl="0">
              <a:spcBef>
                <a:spcPts val="440"/>
              </a:spcBef>
              <a:spcAft>
                <a:spcPts val="0"/>
              </a:spcAft>
              <a:buClr>
                <a:schemeClr val="accent1"/>
              </a:buClr>
              <a:buFont typeface="Arial"/>
              <a:buChar char="•"/>
              <a:defRPr/>
            </a:lvl2pPr>
            <a:lvl3pPr marL="868363" indent="-106362" algn="l" rtl="0">
              <a:spcBef>
                <a:spcPts val="400"/>
              </a:spcBef>
              <a:spcAft>
                <a:spcPts val="0"/>
              </a:spcAft>
              <a:buClr>
                <a:schemeClr val="accent1"/>
              </a:buClr>
              <a:buFont typeface="Arial"/>
              <a:buChar char="•"/>
              <a:defRPr/>
            </a:lvl3pPr>
            <a:lvl4pPr marL="1143000" indent="-114300" algn="l" rtl="0">
              <a:spcBef>
                <a:spcPts val="360"/>
              </a:spcBef>
              <a:spcAft>
                <a:spcPts val="0"/>
              </a:spcAft>
              <a:buClr>
                <a:schemeClr val="accent1"/>
              </a:buClr>
              <a:buFont typeface="Arial"/>
              <a:buChar char="•"/>
              <a:defRPr/>
            </a:lvl4pPr>
            <a:lvl5pPr marL="1371600" indent="-114300" algn="l" rtl="0">
              <a:spcBef>
                <a:spcPts val="360"/>
              </a:spcBef>
              <a:spcAft>
                <a:spcPts val="0"/>
              </a:spcAft>
              <a:buClr>
                <a:schemeClr val="accent1"/>
              </a:buClr>
              <a:buFont typeface="Arial"/>
              <a:buChar char="•"/>
              <a:defRPr/>
            </a:lvl5pPr>
            <a:lvl6pPr marL="1645920" indent="-134620" algn="l" rtl="0">
              <a:spcBef>
                <a:spcPts val="320"/>
              </a:spcBef>
              <a:buClr>
                <a:schemeClr val="accent1"/>
              </a:buClr>
              <a:buFont typeface="Arial"/>
              <a:buChar char="•"/>
              <a:defRPr/>
            </a:lvl6pPr>
            <a:lvl7pPr marL="1901951" indent="-136651" algn="l" rtl="0">
              <a:spcBef>
                <a:spcPts val="320"/>
              </a:spcBef>
              <a:buClr>
                <a:schemeClr val="accent1"/>
              </a:buClr>
              <a:buFont typeface="Arial"/>
              <a:buChar char="•"/>
              <a:defRPr/>
            </a:lvl7pPr>
            <a:lvl8pPr marL="2194560" indent="-137160" algn="l" rtl="0">
              <a:spcBef>
                <a:spcPts val="320"/>
              </a:spcBef>
              <a:buClr>
                <a:schemeClr val="accent1"/>
              </a:buClr>
              <a:buFont typeface="Arial"/>
              <a:buChar char="•"/>
              <a:defRPr/>
            </a:lvl8pPr>
            <a:lvl9pPr marL="2468880" indent="-132079" algn="l" rtl="0">
              <a:spcBef>
                <a:spcPts val="320"/>
              </a:spcBef>
              <a:buClr>
                <a:schemeClr val="accent1"/>
              </a:buClr>
              <a:buFont typeface="Arial"/>
              <a:buChar char="•"/>
              <a:defRPr/>
            </a:lvl9pPr>
          </a:lstStyle>
          <a:p>
            <a:endParaRPr/>
          </a:p>
        </p:txBody>
      </p:sp>
      <p:sp>
        <p:nvSpPr>
          <p:cNvPr id="85" name="Shape 85"/>
          <p:cNvSpPr txBox="1">
            <a:spLocks noGrp="1"/>
          </p:cNvSpPr>
          <p:nvPr>
            <p:ph type="dt" idx="10"/>
          </p:nvPr>
        </p:nvSpPr>
        <p:spPr>
          <a:xfrm>
            <a:off x="6248400" y="6208712"/>
            <a:ext cx="2133599" cy="365125"/>
          </a:xfrm>
          <a:prstGeom prst="rect">
            <a:avLst/>
          </a:prstGeom>
          <a:noFill/>
          <a:ln>
            <a:noFill/>
          </a:ln>
        </p:spPr>
        <p:txBody>
          <a:bodyPr lIns="91425" tIns="91425" rIns="91425" bIns="91425" anchor="ctr" anchorCtr="0"/>
          <a:lstStyle>
            <a:lvl1pPr marL="0" marR="0" indent="0" algn="r" rtl="0">
              <a:spcBef>
                <a:spcPts val="0"/>
              </a:spcBef>
              <a:spcAft>
                <a:spcPts val="0"/>
              </a:spcAft>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86" name="Shape 86"/>
          <p:cNvSpPr txBox="1">
            <a:spLocks noGrp="1"/>
          </p:cNvSpPr>
          <p:nvPr>
            <p:ph type="ftr" idx="11"/>
          </p:nvPr>
        </p:nvSpPr>
        <p:spPr>
          <a:xfrm>
            <a:off x="762000" y="6208712"/>
            <a:ext cx="4873624" cy="365125"/>
          </a:xfrm>
          <a:prstGeom prst="rect">
            <a:avLst/>
          </a:prstGeom>
          <a:noFill/>
          <a:ln>
            <a:noFill/>
          </a:ln>
        </p:spPr>
        <p:txBody>
          <a:bodyPr lIns="91425" tIns="91425" rIns="91425" bIns="91425" anchor="ctr" anchorCtr="0"/>
          <a:lstStyle>
            <a:lvl1pPr marL="0" marR="0" indent="0" algn="l" rtl="0">
              <a:spcBef>
                <a:spcPts val="0"/>
              </a:spcBef>
              <a:spcAft>
                <a:spcPts val="0"/>
              </a:spcAft>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87" name="Shape 87"/>
          <p:cNvSpPr txBox="1">
            <a:spLocks noGrp="1"/>
          </p:cNvSpPr>
          <p:nvPr>
            <p:ph type="sldNum" idx="12"/>
          </p:nvPr>
        </p:nvSpPr>
        <p:spPr>
          <a:xfrm>
            <a:off x="7620000" y="5688012"/>
            <a:ext cx="762000" cy="365125"/>
          </a:xfrm>
          <a:prstGeom prst="rect">
            <a:avLst/>
          </a:prstGeom>
          <a:noFill/>
          <a:ln>
            <a:noFill/>
          </a:ln>
        </p:spPr>
        <p:txBody>
          <a:bodyPr lIns="91425" tIns="45700" rIns="91425" bIns="45700" anchor="ctr" anchorCtr="0">
            <a:noAutofit/>
          </a:bodyPr>
          <a:lstStyle>
            <a:lvl1pPr marL="0" marR="0" indent="0" algn="r" rtl="0">
              <a:spcBef>
                <a:spcPts val="0"/>
              </a:spcBef>
              <a:spcAft>
                <a:spcPts val="0"/>
              </a:spcAft>
              <a:buNone/>
              <a:defRPr sz="2400" b="0" i="0" u="none" strike="noStrike" cap="none" baseline="0">
                <a:solidFill>
                  <a:srgbClr val="FEFEFE"/>
                </a:solidFill>
                <a:latin typeface="Impact"/>
                <a:ea typeface="Impact"/>
                <a:cs typeface="Impact"/>
                <a:sym typeface="Impact"/>
              </a:defRPr>
            </a:lvl1pPr>
          </a:lstStyle>
          <a:p>
            <a:pPr marL="0" lvl="0" indent="0">
              <a:spcBef>
                <a:spcPts val="0"/>
              </a:spcBef>
              <a:buSzPct val="25000"/>
              <a:buNone/>
            </a:pPr>
            <a:fld id="{00000000-1234-1234-1234-123412341234}" type="slidenum">
              <a:rPr lang="es-ES"/>
              <a:t>‹#›</a:t>
            </a:fld>
            <a:endParaRPr lang="es-E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cSld name="En blanco">
    <p:spTree>
      <p:nvGrpSpPr>
        <p:cNvPr id="1" name="Shape 20"/>
        <p:cNvGrpSpPr/>
        <p:nvPr/>
      </p:nvGrpSpPr>
      <p:grpSpPr>
        <a:xfrm>
          <a:off x="0" y="0"/>
          <a:ext cx="0" cy="0"/>
          <a:chOff x="0" y="0"/>
          <a:chExt cx="0" cy="0"/>
        </a:xfrm>
      </p:grpSpPr>
      <p:sp>
        <p:nvSpPr>
          <p:cNvPr id="21" name="Shape 21"/>
          <p:cNvSpPr txBox="1">
            <a:spLocks noGrp="1"/>
          </p:cNvSpPr>
          <p:nvPr>
            <p:ph type="dt" idx="10"/>
          </p:nvPr>
        </p:nvSpPr>
        <p:spPr>
          <a:xfrm>
            <a:off x="6248400" y="6208712"/>
            <a:ext cx="2133599" cy="365125"/>
          </a:xfrm>
          <a:prstGeom prst="rect">
            <a:avLst/>
          </a:prstGeom>
          <a:noFill/>
          <a:ln>
            <a:noFill/>
          </a:ln>
        </p:spPr>
        <p:txBody>
          <a:bodyPr lIns="91425" tIns="91425" rIns="91425" bIns="91425" anchor="ctr" anchorCtr="0"/>
          <a:lstStyle>
            <a:lvl1pPr marL="0" marR="0" indent="0" algn="r" rtl="0">
              <a:spcBef>
                <a:spcPts val="0"/>
              </a:spcBef>
              <a:spcAft>
                <a:spcPts val="0"/>
              </a:spcAft>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22" name="Shape 22"/>
          <p:cNvSpPr txBox="1">
            <a:spLocks noGrp="1"/>
          </p:cNvSpPr>
          <p:nvPr>
            <p:ph type="ftr" idx="11"/>
          </p:nvPr>
        </p:nvSpPr>
        <p:spPr>
          <a:xfrm>
            <a:off x="762000" y="6208712"/>
            <a:ext cx="4873624" cy="365125"/>
          </a:xfrm>
          <a:prstGeom prst="rect">
            <a:avLst/>
          </a:prstGeom>
          <a:noFill/>
          <a:ln>
            <a:noFill/>
          </a:ln>
        </p:spPr>
        <p:txBody>
          <a:bodyPr lIns="91425" tIns="91425" rIns="91425" bIns="91425" anchor="ctr" anchorCtr="0"/>
          <a:lstStyle>
            <a:lvl1pPr marL="0" marR="0" indent="0" algn="l" rtl="0">
              <a:spcBef>
                <a:spcPts val="0"/>
              </a:spcBef>
              <a:spcAft>
                <a:spcPts val="0"/>
              </a:spcAft>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23" name="Shape 23"/>
          <p:cNvSpPr txBox="1">
            <a:spLocks noGrp="1"/>
          </p:cNvSpPr>
          <p:nvPr>
            <p:ph type="sldNum" idx="12"/>
          </p:nvPr>
        </p:nvSpPr>
        <p:spPr>
          <a:xfrm>
            <a:off x="7620000" y="5688012"/>
            <a:ext cx="762000" cy="365125"/>
          </a:xfrm>
          <a:prstGeom prst="rect">
            <a:avLst/>
          </a:prstGeom>
          <a:noFill/>
          <a:ln>
            <a:noFill/>
          </a:ln>
        </p:spPr>
        <p:txBody>
          <a:bodyPr lIns="91425" tIns="45700" rIns="91425" bIns="45700" anchor="ctr" anchorCtr="0">
            <a:noAutofit/>
          </a:bodyPr>
          <a:lstStyle>
            <a:lvl1pPr marL="0" marR="0" indent="0" algn="r" rtl="0">
              <a:spcBef>
                <a:spcPts val="0"/>
              </a:spcBef>
              <a:spcAft>
                <a:spcPts val="0"/>
              </a:spcAft>
              <a:buNone/>
              <a:defRPr sz="2400" b="0" i="0" u="none" strike="noStrike" cap="none" baseline="0">
                <a:solidFill>
                  <a:srgbClr val="FEFEFE"/>
                </a:solidFill>
                <a:latin typeface="Impact"/>
                <a:ea typeface="Impact"/>
                <a:cs typeface="Impact"/>
                <a:sym typeface="Impact"/>
              </a:defRPr>
            </a:lvl1pPr>
          </a:lstStyle>
          <a:p>
            <a:pPr marL="0" lvl="0" indent="0">
              <a:spcBef>
                <a:spcPts val="0"/>
              </a:spcBef>
              <a:buSzPct val="25000"/>
              <a:buNone/>
            </a:pPr>
            <a:fld id="{00000000-1234-1234-1234-123412341234}" type="slidenum">
              <a:rPr lang="es-ES"/>
              <a:t>‹#›</a:t>
            </a:fld>
            <a:endParaRPr lang="es-E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cSld name="Título y objetos">
    <p:spTree>
      <p:nvGrpSpPr>
        <p:cNvPr id="1" name="Shape 24"/>
        <p:cNvGrpSpPr/>
        <p:nvPr/>
      </p:nvGrpSpPr>
      <p:grpSpPr>
        <a:xfrm>
          <a:off x="0" y="0"/>
          <a:ext cx="0" cy="0"/>
          <a:chOff x="0" y="0"/>
          <a:chExt cx="0" cy="0"/>
        </a:xfrm>
      </p:grpSpPr>
      <p:sp>
        <p:nvSpPr>
          <p:cNvPr id="25" name="Shape 25"/>
          <p:cNvSpPr txBox="1">
            <a:spLocks noGrp="1"/>
          </p:cNvSpPr>
          <p:nvPr>
            <p:ph type="title"/>
          </p:nvPr>
        </p:nvSpPr>
        <p:spPr>
          <a:xfrm>
            <a:off x="762000" y="4572000"/>
            <a:ext cx="6781800" cy="1600199"/>
          </a:xfrm>
          <a:prstGeom prst="rect">
            <a:avLst/>
          </a:prstGeom>
          <a:noFill/>
          <a:ln>
            <a:noFill/>
          </a:ln>
        </p:spPr>
        <p:txBody>
          <a:bodyPr lIns="91425" tIns="91425" rIns="91425" bIns="91425" anchor="b" anchorCtr="0"/>
          <a:lstStyle>
            <a:lvl1pPr algn="l" rtl="0">
              <a:spcBef>
                <a:spcPts val="0"/>
              </a:spcBef>
              <a:spcAft>
                <a:spcPts val="0"/>
              </a:spcAft>
              <a:defRPr/>
            </a:lvl1pPr>
            <a:lvl2pPr algn="l" rtl="0">
              <a:spcBef>
                <a:spcPts val="0"/>
              </a:spcBef>
              <a:spcAft>
                <a:spcPts val="0"/>
              </a:spcAft>
              <a:defRPr/>
            </a:lvl2pPr>
            <a:lvl3pPr algn="l" rtl="0">
              <a:spcBef>
                <a:spcPts val="0"/>
              </a:spcBef>
              <a:spcAft>
                <a:spcPts val="0"/>
              </a:spcAft>
              <a:defRPr/>
            </a:lvl3pPr>
            <a:lvl4pPr algn="l" rtl="0">
              <a:spcBef>
                <a:spcPts val="0"/>
              </a:spcBef>
              <a:spcAft>
                <a:spcPts val="0"/>
              </a:spcAft>
              <a:defRPr/>
            </a:lvl4pPr>
            <a:lvl5pPr algn="l" rtl="0">
              <a:spcBef>
                <a:spcPts val="0"/>
              </a:spcBef>
              <a:spcAft>
                <a:spcPts val="0"/>
              </a:spcAft>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6" name="Shape 26"/>
          <p:cNvSpPr txBox="1">
            <a:spLocks noGrp="1"/>
          </p:cNvSpPr>
          <p:nvPr>
            <p:ph type="body" idx="1"/>
          </p:nvPr>
        </p:nvSpPr>
        <p:spPr>
          <a:xfrm>
            <a:off x="762000" y="685800"/>
            <a:ext cx="7543800" cy="3886200"/>
          </a:xfrm>
          <a:prstGeom prst="rect">
            <a:avLst/>
          </a:prstGeom>
          <a:noFill/>
          <a:ln>
            <a:noFill/>
          </a:ln>
        </p:spPr>
        <p:txBody>
          <a:bodyPr lIns="91425" tIns="91425" rIns="91425" bIns="91425" anchor="ctr" anchorCtr="0"/>
          <a:lstStyle>
            <a:lvl1pPr marL="273050" indent="-120650" algn="l" rtl="0">
              <a:spcBef>
                <a:spcPts val="480"/>
              </a:spcBef>
              <a:spcAft>
                <a:spcPts val="0"/>
              </a:spcAft>
              <a:buClr>
                <a:schemeClr val="accent1"/>
              </a:buClr>
              <a:buFont typeface="Arial"/>
              <a:buChar char="•"/>
              <a:defRPr/>
            </a:lvl1pPr>
            <a:lvl2pPr marL="593725" indent="-136525" algn="l" rtl="0">
              <a:spcBef>
                <a:spcPts val="440"/>
              </a:spcBef>
              <a:spcAft>
                <a:spcPts val="0"/>
              </a:spcAft>
              <a:buClr>
                <a:schemeClr val="accent1"/>
              </a:buClr>
              <a:buFont typeface="Arial"/>
              <a:buChar char="•"/>
              <a:defRPr/>
            </a:lvl2pPr>
            <a:lvl3pPr marL="868363" indent="-106362" algn="l" rtl="0">
              <a:spcBef>
                <a:spcPts val="400"/>
              </a:spcBef>
              <a:spcAft>
                <a:spcPts val="0"/>
              </a:spcAft>
              <a:buClr>
                <a:schemeClr val="accent1"/>
              </a:buClr>
              <a:buFont typeface="Arial"/>
              <a:buChar char="•"/>
              <a:defRPr/>
            </a:lvl3pPr>
            <a:lvl4pPr marL="1143000" indent="-114300" algn="l" rtl="0">
              <a:spcBef>
                <a:spcPts val="360"/>
              </a:spcBef>
              <a:spcAft>
                <a:spcPts val="0"/>
              </a:spcAft>
              <a:buClr>
                <a:schemeClr val="accent1"/>
              </a:buClr>
              <a:buFont typeface="Arial"/>
              <a:buChar char="•"/>
              <a:defRPr/>
            </a:lvl4pPr>
            <a:lvl5pPr marL="1371600" indent="-114300" algn="l" rtl="0">
              <a:spcBef>
                <a:spcPts val="360"/>
              </a:spcBef>
              <a:spcAft>
                <a:spcPts val="0"/>
              </a:spcAft>
              <a:buClr>
                <a:schemeClr val="accent1"/>
              </a:buClr>
              <a:buFont typeface="Arial"/>
              <a:buChar char="•"/>
              <a:defRPr/>
            </a:lvl5pPr>
            <a:lvl6pPr marL="1645920" indent="-134620" algn="l" rtl="0">
              <a:spcBef>
                <a:spcPts val="320"/>
              </a:spcBef>
              <a:buClr>
                <a:schemeClr val="accent1"/>
              </a:buClr>
              <a:buFont typeface="Arial"/>
              <a:buChar char="•"/>
              <a:defRPr/>
            </a:lvl6pPr>
            <a:lvl7pPr marL="1901951" indent="-136651" algn="l" rtl="0">
              <a:spcBef>
                <a:spcPts val="320"/>
              </a:spcBef>
              <a:buClr>
                <a:schemeClr val="accent1"/>
              </a:buClr>
              <a:buFont typeface="Arial"/>
              <a:buChar char="•"/>
              <a:defRPr/>
            </a:lvl7pPr>
            <a:lvl8pPr marL="2194560" indent="-137160" algn="l" rtl="0">
              <a:spcBef>
                <a:spcPts val="320"/>
              </a:spcBef>
              <a:buClr>
                <a:schemeClr val="accent1"/>
              </a:buClr>
              <a:buFont typeface="Arial"/>
              <a:buChar char="•"/>
              <a:defRPr/>
            </a:lvl8pPr>
            <a:lvl9pPr marL="2468880" indent="-132079" algn="l" rtl="0">
              <a:spcBef>
                <a:spcPts val="320"/>
              </a:spcBef>
              <a:buClr>
                <a:schemeClr val="accent1"/>
              </a:buClr>
              <a:buFont typeface="Arial"/>
              <a:buChar char="•"/>
              <a:defRPr/>
            </a:lvl9pPr>
          </a:lstStyle>
          <a:p>
            <a:endParaRPr/>
          </a:p>
        </p:txBody>
      </p:sp>
      <p:sp>
        <p:nvSpPr>
          <p:cNvPr id="27" name="Shape 27"/>
          <p:cNvSpPr txBox="1">
            <a:spLocks noGrp="1"/>
          </p:cNvSpPr>
          <p:nvPr>
            <p:ph type="dt" idx="10"/>
          </p:nvPr>
        </p:nvSpPr>
        <p:spPr>
          <a:xfrm>
            <a:off x="6248400" y="6208712"/>
            <a:ext cx="2133599" cy="365125"/>
          </a:xfrm>
          <a:prstGeom prst="rect">
            <a:avLst/>
          </a:prstGeom>
          <a:noFill/>
          <a:ln>
            <a:noFill/>
          </a:ln>
        </p:spPr>
        <p:txBody>
          <a:bodyPr lIns="91425" tIns="91425" rIns="91425" bIns="91425" anchor="ctr" anchorCtr="0"/>
          <a:lstStyle>
            <a:lvl1pPr marL="0" marR="0" indent="0" algn="r" rtl="0">
              <a:spcBef>
                <a:spcPts val="0"/>
              </a:spcBef>
              <a:spcAft>
                <a:spcPts val="0"/>
              </a:spcAft>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28" name="Shape 28"/>
          <p:cNvSpPr txBox="1">
            <a:spLocks noGrp="1"/>
          </p:cNvSpPr>
          <p:nvPr>
            <p:ph type="ftr" idx="11"/>
          </p:nvPr>
        </p:nvSpPr>
        <p:spPr>
          <a:xfrm>
            <a:off x="762000" y="6208712"/>
            <a:ext cx="4873624" cy="365125"/>
          </a:xfrm>
          <a:prstGeom prst="rect">
            <a:avLst/>
          </a:prstGeom>
          <a:noFill/>
          <a:ln>
            <a:noFill/>
          </a:ln>
        </p:spPr>
        <p:txBody>
          <a:bodyPr lIns="91425" tIns="91425" rIns="91425" bIns="91425" anchor="ctr" anchorCtr="0"/>
          <a:lstStyle>
            <a:lvl1pPr marL="0" marR="0" indent="0" algn="l" rtl="0">
              <a:spcBef>
                <a:spcPts val="0"/>
              </a:spcBef>
              <a:spcAft>
                <a:spcPts val="0"/>
              </a:spcAft>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29" name="Shape 29"/>
          <p:cNvSpPr txBox="1">
            <a:spLocks noGrp="1"/>
          </p:cNvSpPr>
          <p:nvPr>
            <p:ph type="sldNum" idx="12"/>
          </p:nvPr>
        </p:nvSpPr>
        <p:spPr>
          <a:xfrm>
            <a:off x="7620000" y="5688012"/>
            <a:ext cx="762000" cy="365125"/>
          </a:xfrm>
          <a:prstGeom prst="rect">
            <a:avLst/>
          </a:prstGeom>
          <a:noFill/>
          <a:ln>
            <a:noFill/>
          </a:ln>
        </p:spPr>
        <p:txBody>
          <a:bodyPr lIns="91425" tIns="45700" rIns="91425" bIns="45700" anchor="ctr" anchorCtr="0">
            <a:noAutofit/>
          </a:bodyPr>
          <a:lstStyle>
            <a:lvl1pPr marL="0" marR="0" indent="0" algn="r" rtl="0">
              <a:spcBef>
                <a:spcPts val="0"/>
              </a:spcBef>
              <a:spcAft>
                <a:spcPts val="0"/>
              </a:spcAft>
              <a:buNone/>
              <a:defRPr sz="2400" b="0" i="0" u="none" strike="noStrike" cap="none" baseline="0">
                <a:solidFill>
                  <a:srgbClr val="FEFEFE"/>
                </a:solidFill>
                <a:latin typeface="Impact"/>
                <a:ea typeface="Impact"/>
                <a:cs typeface="Impact"/>
                <a:sym typeface="Impact"/>
              </a:defRPr>
            </a:lvl1pPr>
          </a:lstStyle>
          <a:p>
            <a:pPr marL="0" lvl="0" indent="0">
              <a:spcBef>
                <a:spcPts val="0"/>
              </a:spcBef>
              <a:buSzPct val="25000"/>
              <a:buNone/>
            </a:pPr>
            <a:fld id="{00000000-1234-1234-1234-123412341234}" type="slidenum">
              <a:rPr lang="es-ES"/>
              <a:t>‹#›</a:t>
            </a:fld>
            <a:endParaRPr lang="es-E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cSld name="Encabezado de sección">
    <p:spTree>
      <p:nvGrpSpPr>
        <p:cNvPr id="1" name="Shape 30"/>
        <p:cNvGrpSpPr/>
        <p:nvPr/>
      </p:nvGrpSpPr>
      <p:grpSpPr>
        <a:xfrm>
          <a:off x="0" y="0"/>
          <a:ext cx="0" cy="0"/>
          <a:chOff x="0" y="0"/>
          <a:chExt cx="0" cy="0"/>
        </a:xfrm>
      </p:grpSpPr>
      <p:sp>
        <p:nvSpPr>
          <p:cNvPr id="31" name="Shape 31"/>
          <p:cNvSpPr/>
          <p:nvPr/>
        </p:nvSpPr>
        <p:spPr>
          <a:xfrm>
            <a:off x="777875" y="0"/>
            <a:ext cx="7543800" cy="3048000"/>
          </a:xfrm>
          <a:prstGeom prst="rect">
            <a:avLst/>
          </a:prstGeom>
          <a:solidFill>
            <a:schemeClr val="accent1"/>
          </a:solidFill>
          <a:ln>
            <a:noFill/>
          </a:ln>
        </p:spPr>
        <p:txBody>
          <a:bodyPr lIns="91425" tIns="45700" rIns="91425" bIns="45700" anchor="ctr" anchorCtr="0">
            <a:noAutofit/>
          </a:bodyPr>
          <a:lstStyle/>
          <a:p>
            <a:pPr marL="0" marR="0" lvl="0" indent="0" algn="ctr" rtl="0">
              <a:spcBef>
                <a:spcPts val="0"/>
              </a:spcBef>
              <a:spcAft>
                <a:spcPts val="0"/>
              </a:spcAft>
              <a:buNone/>
            </a:pPr>
            <a:endParaRPr sz="1800" b="0" i="0" u="none" strike="noStrike" cap="none" baseline="0">
              <a:solidFill>
                <a:schemeClr val="lt1"/>
              </a:solidFill>
              <a:latin typeface="Arial"/>
              <a:ea typeface="Arial"/>
              <a:cs typeface="Arial"/>
              <a:sym typeface="Arial"/>
            </a:endParaRPr>
          </a:p>
        </p:txBody>
      </p:sp>
      <p:sp>
        <p:nvSpPr>
          <p:cNvPr id="32" name="Shape 32"/>
          <p:cNvSpPr/>
          <p:nvPr/>
        </p:nvSpPr>
        <p:spPr>
          <a:xfrm>
            <a:off x="777875" y="6172200"/>
            <a:ext cx="7543800" cy="26987"/>
          </a:xfrm>
          <a:prstGeom prst="rect">
            <a:avLst/>
          </a:prstGeom>
          <a:solidFill>
            <a:schemeClr val="accent1"/>
          </a:solidFill>
          <a:ln>
            <a:noFill/>
          </a:ln>
        </p:spPr>
        <p:txBody>
          <a:bodyPr lIns="91425" tIns="45700" rIns="91425" bIns="45700" anchor="ctr" anchorCtr="0">
            <a:noAutofit/>
          </a:bodyPr>
          <a:lstStyle/>
          <a:p>
            <a:pPr marL="0" marR="0" lvl="0" indent="0" algn="ctr" rtl="0">
              <a:spcBef>
                <a:spcPts val="0"/>
              </a:spcBef>
              <a:spcAft>
                <a:spcPts val="0"/>
              </a:spcAft>
              <a:buNone/>
            </a:pPr>
            <a:endParaRPr sz="1800" b="0" i="0" u="none" strike="noStrike" cap="none" baseline="0">
              <a:solidFill>
                <a:schemeClr val="lt1"/>
              </a:solidFill>
              <a:latin typeface="Arial"/>
              <a:ea typeface="Arial"/>
              <a:cs typeface="Arial"/>
              <a:sym typeface="Arial"/>
            </a:endParaRPr>
          </a:p>
        </p:txBody>
      </p:sp>
      <p:sp>
        <p:nvSpPr>
          <p:cNvPr id="33" name="Shape 33"/>
          <p:cNvSpPr txBox="1">
            <a:spLocks noGrp="1"/>
          </p:cNvSpPr>
          <p:nvPr>
            <p:ph type="title"/>
          </p:nvPr>
        </p:nvSpPr>
        <p:spPr>
          <a:xfrm>
            <a:off x="762000" y="3276600"/>
            <a:ext cx="7543800" cy="1676399"/>
          </a:xfrm>
          <a:prstGeom prst="rect">
            <a:avLst/>
          </a:prstGeom>
          <a:noFill/>
          <a:ln>
            <a:noFill/>
          </a:ln>
        </p:spPr>
        <p:txBody>
          <a:bodyPr lIns="91425" tIns="91425" rIns="91425" bIns="91425" anchor="b" anchorCtr="0"/>
          <a:lstStyle>
            <a:lvl1pPr algn="l"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34" name="Shape 34"/>
          <p:cNvSpPr txBox="1">
            <a:spLocks noGrp="1"/>
          </p:cNvSpPr>
          <p:nvPr>
            <p:ph type="body" idx="1"/>
          </p:nvPr>
        </p:nvSpPr>
        <p:spPr>
          <a:xfrm>
            <a:off x="762000" y="4953000"/>
            <a:ext cx="6858000" cy="914400"/>
          </a:xfrm>
          <a:prstGeom prst="rect">
            <a:avLst/>
          </a:prstGeom>
          <a:noFill/>
          <a:ln>
            <a:noFill/>
          </a:ln>
        </p:spPr>
        <p:txBody>
          <a:bodyPr lIns="91425" tIns="91425" rIns="91425" bIns="91425" anchor="t" anchorCtr="0"/>
          <a:lstStyle>
            <a:lvl1pPr marL="0" indent="0" rtl="0">
              <a:spcBef>
                <a:spcPts val="0"/>
              </a:spcBef>
              <a:buClr>
                <a:schemeClr val="dk2"/>
              </a:buClr>
              <a:buFont typeface="Times New Roman"/>
              <a:buNone/>
              <a:defRPr/>
            </a:lvl1pPr>
            <a:lvl2pPr marL="457200" indent="0" rtl="0">
              <a:spcBef>
                <a:spcPts val="0"/>
              </a:spcBef>
              <a:buClr>
                <a:schemeClr val="dk1"/>
              </a:buClr>
              <a:buFont typeface="Times New Roman"/>
              <a:buNone/>
              <a:defRPr/>
            </a:lvl2pPr>
            <a:lvl3pPr marL="914400" indent="0" rtl="0">
              <a:spcBef>
                <a:spcPts val="0"/>
              </a:spcBef>
              <a:buClr>
                <a:schemeClr val="dk1"/>
              </a:buClr>
              <a:buFont typeface="Times New Roman"/>
              <a:buNone/>
              <a:defRPr/>
            </a:lvl3pPr>
            <a:lvl4pPr marL="1371600" indent="0" rtl="0">
              <a:spcBef>
                <a:spcPts val="0"/>
              </a:spcBef>
              <a:buClr>
                <a:schemeClr val="dk1"/>
              </a:buClr>
              <a:buFont typeface="Times New Roman"/>
              <a:buNone/>
              <a:defRPr/>
            </a:lvl4pPr>
            <a:lvl5pPr marL="1828800" indent="0" rtl="0">
              <a:spcBef>
                <a:spcPts val="0"/>
              </a:spcBef>
              <a:buClr>
                <a:schemeClr val="dk1"/>
              </a:buClr>
              <a:buFont typeface="Times New Roman"/>
              <a:buNone/>
              <a:defRPr/>
            </a:lvl5pPr>
            <a:lvl6pPr marL="2286000" indent="0" rtl="0">
              <a:spcBef>
                <a:spcPts val="0"/>
              </a:spcBef>
              <a:buClr>
                <a:schemeClr val="dk1"/>
              </a:buClr>
              <a:buFont typeface="Times New Roman"/>
              <a:buNone/>
              <a:defRPr/>
            </a:lvl6pPr>
            <a:lvl7pPr marL="2743200" indent="0" rtl="0">
              <a:spcBef>
                <a:spcPts val="0"/>
              </a:spcBef>
              <a:buClr>
                <a:schemeClr val="dk1"/>
              </a:buClr>
              <a:buFont typeface="Times New Roman"/>
              <a:buNone/>
              <a:defRPr/>
            </a:lvl7pPr>
            <a:lvl8pPr marL="3200400" indent="0" rtl="0">
              <a:spcBef>
                <a:spcPts val="0"/>
              </a:spcBef>
              <a:buClr>
                <a:schemeClr val="dk1"/>
              </a:buClr>
              <a:buFont typeface="Times New Roman"/>
              <a:buNone/>
              <a:defRPr/>
            </a:lvl8pPr>
            <a:lvl9pPr marL="3657600" indent="0" rtl="0">
              <a:spcBef>
                <a:spcPts val="0"/>
              </a:spcBef>
              <a:buClr>
                <a:schemeClr val="dk1"/>
              </a:buClr>
              <a:buFont typeface="Times New Roman"/>
              <a:buNone/>
              <a:defRPr/>
            </a:lvl9pPr>
          </a:lstStyle>
          <a:p>
            <a:endParaRPr/>
          </a:p>
        </p:txBody>
      </p:sp>
      <p:sp>
        <p:nvSpPr>
          <p:cNvPr id="35" name="Shape 35"/>
          <p:cNvSpPr txBox="1">
            <a:spLocks noGrp="1"/>
          </p:cNvSpPr>
          <p:nvPr>
            <p:ph type="dt" idx="10"/>
          </p:nvPr>
        </p:nvSpPr>
        <p:spPr>
          <a:xfrm>
            <a:off x="6248400" y="6208712"/>
            <a:ext cx="2133599" cy="365125"/>
          </a:xfrm>
          <a:prstGeom prst="rect">
            <a:avLst/>
          </a:prstGeom>
          <a:noFill/>
          <a:ln>
            <a:noFill/>
          </a:ln>
        </p:spPr>
        <p:txBody>
          <a:bodyPr lIns="91425" tIns="91425" rIns="91425" bIns="91425" anchor="ctr" anchorCtr="0"/>
          <a:lstStyle>
            <a:lvl1pPr marL="0" marR="0" indent="0" algn="r" rtl="0">
              <a:spcBef>
                <a:spcPts val="0"/>
              </a:spcBef>
              <a:spcAft>
                <a:spcPts val="0"/>
              </a:spcAft>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36" name="Shape 36"/>
          <p:cNvSpPr txBox="1">
            <a:spLocks noGrp="1"/>
          </p:cNvSpPr>
          <p:nvPr>
            <p:ph type="ftr" idx="11"/>
          </p:nvPr>
        </p:nvSpPr>
        <p:spPr>
          <a:xfrm>
            <a:off x="762000" y="6208712"/>
            <a:ext cx="4873624" cy="365125"/>
          </a:xfrm>
          <a:prstGeom prst="rect">
            <a:avLst/>
          </a:prstGeom>
          <a:noFill/>
          <a:ln>
            <a:noFill/>
          </a:ln>
        </p:spPr>
        <p:txBody>
          <a:bodyPr lIns="91425" tIns="91425" rIns="91425" bIns="91425" anchor="ctr" anchorCtr="0"/>
          <a:lstStyle>
            <a:lvl1pPr marL="0" marR="0" indent="0" algn="l" rtl="0">
              <a:spcBef>
                <a:spcPts val="0"/>
              </a:spcBef>
              <a:spcAft>
                <a:spcPts val="0"/>
              </a:spcAft>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37" name="Shape 37"/>
          <p:cNvSpPr txBox="1">
            <a:spLocks noGrp="1"/>
          </p:cNvSpPr>
          <p:nvPr>
            <p:ph type="sldNum" idx="12"/>
          </p:nvPr>
        </p:nvSpPr>
        <p:spPr>
          <a:xfrm>
            <a:off x="7620000" y="5688012"/>
            <a:ext cx="762000" cy="365125"/>
          </a:xfrm>
          <a:prstGeom prst="rect">
            <a:avLst/>
          </a:prstGeom>
          <a:noFill/>
          <a:ln>
            <a:noFill/>
          </a:ln>
        </p:spPr>
        <p:txBody>
          <a:bodyPr lIns="91425" tIns="45700" rIns="91425" bIns="45700" anchor="ctr" anchorCtr="0">
            <a:noAutofit/>
          </a:bodyPr>
          <a:lstStyle>
            <a:lvl1pPr marL="0" marR="0" indent="0" algn="r" rtl="0">
              <a:spcBef>
                <a:spcPts val="0"/>
              </a:spcBef>
              <a:spcAft>
                <a:spcPts val="0"/>
              </a:spcAft>
              <a:buNone/>
              <a:defRPr sz="2400" b="0" i="0" u="none" strike="noStrike" cap="none" baseline="0">
                <a:solidFill>
                  <a:srgbClr val="FEFEFE"/>
                </a:solidFill>
                <a:latin typeface="Impact"/>
                <a:ea typeface="Impact"/>
                <a:cs typeface="Impact"/>
                <a:sym typeface="Impact"/>
              </a:defRPr>
            </a:lvl1pPr>
          </a:lstStyle>
          <a:p>
            <a:pPr marL="0" lvl="0" indent="0">
              <a:spcBef>
                <a:spcPts val="0"/>
              </a:spcBef>
              <a:buSzPct val="25000"/>
              <a:buNone/>
            </a:pPr>
            <a:fld id="{00000000-1234-1234-1234-123412341234}" type="slidenum">
              <a:rPr lang="es-ES"/>
              <a:t>‹#›</a:t>
            </a:fld>
            <a:endParaRPr lang="es-E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cSld name="Dos objetos">
    <p:spTree>
      <p:nvGrpSpPr>
        <p:cNvPr id="1" name="Shape 38"/>
        <p:cNvGrpSpPr/>
        <p:nvPr/>
      </p:nvGrpSpPr>
      <p:grpSpPr>
        <a:xfrm>
          <a:off x="0" y="0"/>
          <a:ext cx="0" cy="0"/>
          <a:chOff x="0" y="0"/>
          <a:chExt cx="0" cy="0"/>
        </a:xfrm>
      </p:grpSpPr>
      <p:sp>
        <p:nvSpPr>
          <p:cNvPr id="39" name="Shape 39"/>
          <p:cNvSpPr txBox="1">
            <a:spLocks noGrp="1"/>
          </p:cNvSpPr>
          <p:nvPr>
            <p:ph type="title"/>
          </p:nvPr>
        </p:nvSpPr>
        <p:spPr>
          <a:xfrm>
            <a:off x="762000" y="4572000"/>
            <a:ext cx="6781800" cy="1600199"/>
          </a:xfrm>
          <a:prstGeom prst="rect">
            <a:avLst/>
          </a:prstGeom>
          <a:noFill/>
          <a:ln>
            <a:noFill/>
          </a:ln>
        </p:spPr>
        <p:txBody>
          <a:bodyPr lIns="91425" tIns="91425" rIns="91425" bIns="91425" anchor="b" anchorCtr="0"/>
          <a:lstStyle>
            <a:lvl1pPr algn="l" rtl="0">
              <a:spcBef>
                <a:spcPts val="0"/>
              </a:spcBef>
              <a:spcAft>
                <a:spcPts val="0"/>
              </a:spcAft>
              <a:defRPr/>
            </a:lvl1pPr>
            <a:lvl2pPr algn="l" rtl="0">
              <a:spcBef>
                <a:spcPts val="0"/>
              </a:spcBef>
              <a:spcAft>
                <a:spcPts val="0"/>
              </a:spcAft>
              <a:defRPr/>
            </a:lvl2pPr>
            <a:lvl3pPr algn="l" rtl="0">
              <a:spcBef>
                <a:spcPts val="0"/>
              </a:spcBef>
              <a:spcAft>
                <a:spcPts val="0"/>
              </a:spcAft>
              <a:defRPr/>
            </a:lvl3pPr>
            <a:lvl4pPr algn="l" rtl="0">
              <a:spcBef>
                <a:spcPts val="0"/>
              </a:spcBef>
              <a:spcAft>
                <a:spcPts val="0"/>
              </a:spcAft>
              <a:defRPr/>
            </a:lvl4pPr>
            <a:lvl5pPr algn="l" rtl="0">
              <a:spcBef>
                <a:spcPts val="0"/>
              </a:spcBef>
              <a:spcAft>
                <a:spcPts val="0"/>
              </a:spcAft>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40" name="Shape 40"/>
          <p:cNvSpPr txBox="1">
            <a:spLocks noGrp="1"/>
          </p:cNvSpPr>
          <p:nvPr>
            <p:ph type="body" idx="1"/>
          </p:nvPr>
        </p:nvSpPr>
        <p:spPr>
          <a:xfrm>
            <a:off x="762000" y="609600"/>
            <a:ext cx="3657600" cy="3767328"/>
          </a:xfrm>
          <a:prstGeom prst="rect">
            <a:avLst/>
          </a:prstGeom>
          <a:noFill/>
          <a:ln>
            <a:noFill/>
          </a:ln>
        </p:spPr>
        <p:txBody>
          <a:bodyPr lIns="91425" tIns="91425" rIns="91425" bIns="91425" anchor="ctr"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41" name="Shape 41"/>
          <p:cNvSpPr txBox="1">
            <a:spLocks noGrp="1"/>
          </p:cNvSpPr>
          <p:nvPr>
            <p:ph type="body" idx="2"/>
          </p:nvPr>
        </p:nvSpPr>
        <p:spPr>
          <a:xfrm>
            <a:off x="4648200" y="609600"/>
            <a:ext cx="3657600" cy="3767328"/>
          </a:xfrm>
          <a:prstGeom prst="rect">
            <a:avLst/>
          </a:prstGeom>
          <a:noFill/>
          <a:ln>
            <a:noFill/>
          </a:ln>
        </p:spPr>
        <p:txBody>
          <a:bodyPr lIns="91425" tIns="91425" rIns="91425" bIns="91425" anchor="ctr"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42" name="Shape 42"/>
          <p:cNvSpPr txBox="1">
            <a:spLocks noGrp="1"/>
          </p:cNvSpPr>
          <p:nvPr>
            <p:ph type="dt" idx="10"/>
          </p:nvPr>
        </p:nvSpPr>
        <p:spPr>
          <a:xfrm>
            <a:off x="6248400" y="6208712"/>
            <a:ext cx="2133599" cy="365125"/>
          </a:xfrm>
          <a:prstGeom prst="rect">
            <a:avLst/>
          </a:prstGeom>
          <a:noFill/>
          <a:ln>
            <a:noFill/>
          </a:ln>
        </p:spPr>
        <p:txBody>
          <a:bodyPr lIns="91425" tIns="91425" rIns="91425" bIns="91425" anchor="ctr" anchorCtr="0"/>
          <a:lstStyle>
            <a:lvl1pPr marL="0" marR="0" indent="0" algn="r" rtl="0">
              <a:spcBef>
                <a:spcPts val="0"/>
              </a:spcBef>
              <a:spcAft>
                <a:spcPts val="0"/>
              </a:spcAft>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43" name="Shape 43"/>
          <p:cNvSpPr txBox="1">
            <a:spLocks noGrp="1"/>
          </p:cNvSpPr>
          <p:nvPr>
            <p:ph type="ftr" idx="11"/>
          </p:nvPr>
        </p:nvSpPr>
        <p:spPr>
          <a:xfrm>
            <a:off x="762000" y="6208712"/>
            <a:ext cx="4873624" cy="365125"/>
          </a:xfrm>
          <a:prstGeom prst="rect">
            <a:avLst/>
          </a:prstGeom>
          <a:noFill/>
          <a:ln>
            <a:noFill/>
          </a:ln>
        </p:spPr>
        <p:txBody>
          <a:bodyPr lIns="91425" tIns="91425" rIns="91425" bIns="91425" anchor="ctr" anchorCtr="0"/>
          <a:lstStyle>
            <a:lvl1pPr marL="0" marR="0" indent="0" algn="l" rtl="0">
              <a:spcBef>
                <a:spcPts val="0"/>
              </a:spcBef>
              <a:spcAft>
                <a:spcPts val="0"/>
              </a:spcAft>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44" name="Shape 44"/>
          <p:cNvSpPr txBox="1">
            <a:spLocks noGrp="1"/>
          </p:cNvSpPr>
          <p:nvPr>
            <p:ph type="sldNum" idx="12"/>
          </p:nvPr>
        </p:nvSpPr>
        <p:spPr>
          <a:xfrm>
            <a:off x="7620000" y="5688012"/>
            <a:ext cx="762000" cy="365125"/>
          </a:xfrm>
          <a:prstGeom prst="rect">
            <a:avLst/>
          </a:prstGeom>
          <a:noFill/>
          <a:ln>
            <a:noFill/>
          </a:ln>
        </p:spPr>
        <p:txBody>
          <a:bodyPr lIns="91425" tIns="45700" rIns="91425" bIns="45700" anchor="ctr" anchorCtr="0">
            <a:noAutofit/>
          </a:bodyPr>
          <a:lstStyle>
            <a:lvl1pPr marL="0" marR="0" indent="0" algn="r" rtl="0">
              <a:spcBef>
                <a:spcPts val="0"/>
              </a:spcBef>
              <a:spcAft>
                <a:spcPts val="0"/>
              </a:spcAft>
              <a:buNone/>
              <a:defRPr sz="2400" b="0" i="0" u="none" strike="noStrike" cap="none" baseline="0">
                <a:solidFill>
                  <a:srgbClr val="FEFEFE"/>
                </a:solidFill>
                <a:latin typeface="Impact"/>
                <a:ea typeface="Impact"/>
                <a:cs typeface="Impact"/>
                <a:sym typeface="Impact"/>
              </a:defRPr>
            </a:lvl1pPr>
          </a:lstStyle>
          <a:p>
            <a:pPr marL="0" lvl="0" indent="0">
              <a:spcBef>
                <a:spcPts val="0"/>
              </a:spcBef>
              <a:buSzPct val="25000"/>
              <a:buNone/>
            </a:pPr>
            <a:fld id="{00000000-1234-1234-1234-123412341234}" type="slidenum">
              <a:rPr lang="es-ES"/>
              <a:t>‹#›</a:t>
            </a:fld>
            <a:endParaRPr lang="es-E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cSld name="Comparación">
    <p:spTree>
      <p:nvGrpSpPr>
        <p:cNvPr id="1" name="Shape 45"/>
        <p:cNvGrpSpPr/>
        <p:nvPr/>
      </p:nvGrpSpPr>
      <p:grpSpPr>
        <a:xfrm>
          <a:off x="0" y="0"/>
          <a:ext cx="0" cy="0"/>
          <a:chOff x="0" y="0"/>
          <a:chExt cx="0" cy="0"/>
        </a:xfrm>
      </p:grpSpPr>
      <p:cxnSp>
        <p:nvCxnSpPr>
          <p:cNvPr id="46" name="Shape 46"/>
          <p:cNvCxnSpPr/>
          <p:nvPr/>
        </p:nvCxnSpPr>
        <p:spPr>
          <a:xfrm>
            <a:off x="758825" y="1249362"/>
            <a:ext cx="3657600" cy="1587"/>
          </a:xfrm>
          <a:prstGeom prst="straightConnector1">
            <a:avLst/>
          </a:prstGeom>
          <a:noFill/>
          <a:ln w="15875" cap="flat" cmpd="sng">
            <a:solidFill>
              <a:schemeClr val="accent1"/>
            </a:solidFill>
            <a:prstDash val="solid"/>
            <a:round/>
            <a:headEnd type="none" w="med" len="med"/>
            <a:tailEnd type="none" w="med" len="med"/>
          </a:ln>
        </p:spPr>
      </p:cxnSp>
      <p:cxnSp>
        <p:nvCxnSpPr>
          <p:cNvPr id="47" name="Shape 47"/>
          <p:cNvCxnSpPr/>
          <p:nvPr/>
        </p:nvCxnSpPr>
        <p:spPr>
          <a:xfrm>
            <a:off x="4645025" y="1249362"/>
            <a:ext cx="3657600" cy="1587"/>
          </a:xfrm>
          <a:prstGeom prst="straightConnector1">
            <a:avLst/>
          </a:prstGeom>
          <a:noFill/>
          <a:ln w="15875" cap="flat" cmpd="sng">
            <a:solidFill>
              <a:schemeClr val="accent1"/>
            </a:solidFill>
            <a:prstDash val="solid"/>
            <a:round/>
            <a:headEnd type="none" w="med" len="med"/>
            <a:tailEnd type="none" w="med" len="med"/>
          </a:ln>
        </p:spPr>
      </p:cxnSp>
      <p:sp>
        <p:nvSpPr>
          <p:cNvPr id="48" name="Shape 48"/>
          <p:cNvSpPr txBox="1">
            <a:spLocks noGrp="1"/>
          </p:cNvSpPr>
          <p:nvPr>
            <p:ph type="title"/>
          </p:nvPr>
        </p:nvSpPr>
        <p:spPr>
          <a:xfrm>
            <a:off x="762000" y="4572000"/>
            <a:ext cx="6781800" cy="1600199"/>
          </a:xfrm>
          <a:prstGeom prst="rect">
            <a:avLst/>
          </a:prstGeom>
          <a:noFill/>
          <a:ln>
            <a:noFill/>
          </a:ln>
        </p:spPr>
        <p:txBody>
          <a:bodyPr lIns="91425" tIns="91425" rIns="91425" bIns="91425" anchor="b"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49" name="Shape 49"/>
          <p:cNvSpPr txBox="1">
            <a:spLocks noGrp="1"/>
          </p:cNvSpPr>
          <p:nvPr>
            <p:ph type="body" idx="1"/>
          </p:nvPr>
        </p:nvSpPr>
        <p:spPr>
          <a:xfrm>
            <a:off x="758952" y="609600"/>
            <a:ext cx="3657600" cy="639762"/>
          </a:xfrm>
          <a:prstGeom prst="rect">
            <a:avLst/>
          </a:prstGeom>
          <a:noFill/>
          <a:ln>
            <a:noFill/>
          </a:ln>
        </p:spPr>
        <p:txBody>
          <a:bodyPr lIns="91425" tIns="91425" rIns="91425" bIns="91425" anchor="b" anchorCtr="0"/>
          <a:lstStyle>
            <a:lvl1pPr marL="0" indent="0" rtl="0">
              <a:spcBef>
                <a:spcPts val="0"/>
              </a:spcBef>
              <a:buFont typeface="Impact"/>
              <a:buNone/>
              <a:defRPr/>
            </a:lvl1pPr>
            <a:lvl2pPr marL="457200" indent="0" rtl="0">
              <a:spcBef>
                <a:spcPts val="0"/>
              </a:spcBef>
              <a:buFont typeface="Times New Roman"/>
              <a:buNone/>
              <a:defRPr/>
            </a:lvl2pPr>
            <a:lvl3pPr marL="914400" indent="0" rtl="0">
              <a:spcBef>
                <a:spcPts val="0"/>
              </a:spcBef>
              <a:buFont typeface="Times New Roman"/>
              <a:buNone/>
              <a:defRPr/>
            </a:lvl3pPr>
            <a:lvl4pPr marL="1371600" indent="0" rtl="0">
              <a:spcBef>
                <a:spcPts val="0"/>
              </a:spcBef>
              <a:buFont typeface="Times New Roman"/>
              <a:buNone/>
              <a:defRPr/>
            </a:lvl4pPr>
            <a:lvl5pPr marL="1828800" indent="0" rtl="0">
              <a:spcBef>
                <a:spcPts val="0"/>
              </a:spcBef>
              <a:buFont typeface="Times New Roman"/>
              <a:buNone/>
              <a:defRPr/>
            </a:lvl5pPr>
            <a:lvl6pPr marL="2286000" indent="0" rtl="0">
              <a:spcBef>
                <a:spcPts val="0"/>
              </a:spcBef>
              <a:buFont typeface="Times New Roman"/>
              <a:buNone/>
              <a:defRPr/>
            </a:lvl6pPr>
            <a:lvl7pPr marL="2743200" indent="0" rtl="0">
              <a:spcBef>
                <a:spcPts val="0"/>
              </a:spcBef>
              <a:buFont typeface="Times New Roman"/>
              <a:buNone/>
              <a:defRPr/>
            </a:lvl7pPr>
            <a:lvl8pPr marL="3200400" indent="0" rtl="0">
              <a:spcBef>
                <a:spcPts val="0"/>
              </a:spcBef>
              <a:buFont typeface="Times New Roman"/>
              <a:buNone/>
              <a:defRPr/>
            </a:lvl8pPr>
            <a:lvl9pPr marL="3657600" indent="0" rtl="0">
              <a:spcBef>
                <a:spcPts val="0"/>
              </a:spcBef>
              <a:buFont typeface="Times New Roman"/>
              <a:buNone/>
              <a:defRPr/>
            </a:lvl9pPr>
          </a:lstStyle>
          <a:p>
            <a:endParaRPr/>
          </a:p>
        </p:txBody>
      </p:sp>
      <p:sp>
        <p:nvSpPr>
          <p:cNvPr id="50" name="Shape 50"/>
          <p:cNvSpPr txBox="1">
            <a:spLocks noGrp="1"/>
          </p:cNvSpPr>
          <p:nvPr>
            <p:ph type="body" idx="2"/>
          </p:nvPr>
        </p:nvSpPr>
        <p:spPr>
          <a:xfrm>
            <a:off x="758952" y="1329263"/>
            <a:ext cx="3657600" cy="30480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51" name="Shape 51"/>
          <p:cNvSpPr txBox="1">
            <a:spLocks noGrp="1"/>
          </p:cNvSpPr>
          <p:nvPr>
            <p:ph type="body" idx="3"/>
          </p:nvPr>
        </p:nvSpPr>
        <p:spPr>
          <a:xfrm>
            <a:off x="4645151" y="609600"/>
            <a:ext cx="3657600" cy="639762"/>
          </a:xfrm>
          <a:prstGeom prst="rect">
            <a:avLst/>
          </a:prstGeom>
          <a:noFill/>
          <a:ln>
            <a:noFill/>
          </a:ln>
        </p:spPr>
        <p:txBody>
          <a:bodyPr lIns="91425" tIns="91425" rIns="91425" bIns="91425" anchor="b" anchorCtr="0"/>
          <a:lstStyle>
            <a:lvl1pPr marL="0" indent="0" rtl="0">
              <a:spcBef>
                <a:spcPts val="0"/>
              </a:spcBef>
              <a:buFont typeface="Impact"/>
              <a:buNone/>
              <a:defRPr/>
            </a:lvl1pPr>
            <a:lvl2pPr marL="457200" indent="0" rtl="0">
              <a:spcBef>
                <a:spcPts val="0"/>
              </a:spcBef>
              <a:buFont typeface="Times New Roman"/>
              <a:buNone/>
              <a:defRPr/>
            </a:lvl2pPr>
            <a:lvl3pPr marL="914400" indent="0" rtl="0">
              <a:spcBef>
                <a:spcPts val="0"/>
              </a:spcBef>
              <a:buFont typeface="Times New Roman"/>
              <a:buNone/>
              <a:defRPr/>
            </a:lvl3pPr>
            <a:lvl4pPr marL="1371600" indent="0" rtl="0">
              <a:spcBef>
                <a:spcPts val="0"/>
              </a:spcBef>
              <a:buFont typeface="Times New Roman"/>
              <a:buNone/>
              <a:defRPr/>
            </a:lvl4pPr>
            <a:lvl5pPr marL="1828800" indent="0" rtl="0">
              <a:spcBef>
                <a:spcPts val="0"/>
              </a:spcBef>
              <a:buFont typeface="Times New Roman"/>
              <a:buNone/>
              <a:defRPr/>
            </a:lvl5pPr>
            <a:lvl6pPr marL="2286000" indent="0" rtl="0">
              <a:spcBef>
                <a:spcPts val="0"/>
              </a:spcBef>
              <a:buFont typeface="Times New Roman"/>
              <a:buNone/>
              <a:defRPr/>
            </a:lvl6pPr>
            <a:lvl7pPr marL="2743200" indent="0" rtl="0">
              <a:spcBef>
                <a:spcPts val="0"/>
              </a:spcBef>
              <a:buFont typeface="Times New Roman"/>
              <a:buNone/>
              <a:defRPr/>
            </a:lvl7pPr>
            <a:lvl8pPr marL="3200400" indent="0" rtl="0">
              <a:spcBef>
                <a:spcPts val="0"/>
              </a:spcBef>
              <a:buFont typeface="Times New Roman"/>
              <a:buNone/>
              <a:defRPr/>
            </a:lvl8pPr>
            <a:lvl9pPr marL="3657600" indent="0" rtl="0">
              <a:spcBef>
                <a:spcPts val="0"/>
              </a:spcBef>
              <a:buFont typeface="Times New Roman"/>
              <a:buNone/>
              <a:defRPr/>
            </a:lvl9pPr>
          </a:lstStyle>
          <a:p>
            <a:endParaRPr/>
          </a:p>
        </p:txBody>
      </p:sp>
      <p:sp>
        <p:nvSpPr>
          <p:cNvPr id="52" name="Shape 52"/>
          <p:cNvSpPr txBox="1">
            <a:spLocks noGrp="1"/>
          </p:cNvSpPr>
          <p:nvPr>
            <p:ph type="body" idx="4"/>
          </p:nvPr>
        </p:nvSpPr>
        <p:spPr>
          <a:xfrm>
            <a:off x="4645151" y="1329263"/>
            <a:ext cx="3657600" cy="30480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53" name="Shape 53"/>
          <p:cNvSpPr txBox="1">
            <a:spLocks noGrp="1"/>
          </p:cNvSpPr>
          <p:nvPr>
            <p:ph type="dt" idx="10"/>
          </p:nvPr>
        </p:nvSpPr>
        <p:spPr>
          <a:xfrm>
            <a:off x="6248400" y="6208712"/>
            <a:ext cx="2133599" cy="365125"/>
          </a:xfrm>
          <a:prstGeom prst="rect">
            <a:avLst/>
          </a:prstGeom>
          <a:noFill/>
          <a:ln>
            <a:noFill/>
          </a:ln>
        </p:spPr>
        <p:txBody>
          <a:bodyPr lIns="91425" tIns="91425" rIns="91425" bIns="91425" anchor="ctr" anchorCtr="0"/>
          <a:lstStyle>
            <a:lvl1pPr marL="0" marR="0" indent="0" algn="r" rtl="0">
              <a:spcBef>
                <a:spcPts val="0"/>
              </a:spcBef>
              <a:spcAft>
                <a:spcPts val="0"/>
              </a:spcAft>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54" name="Shape 54"/>
          <p:cNvSpPr txBox="1">
            <a:spLocks noGrp="1"/>
          </p:cNvSpPr>
          <p:nvPr>
            <p:ph type="ftr" idx="11"/>
          </p:nvPr>
        </p:nvSpPr>
        <p:spPr>
          <a:xfrm>
            <a:off x="762000" y="6208712"/>
            <a:ext cx="4873624" cy="365125"/>
          </a:xfrm>
          <a:prstGeom prst="rect">
            <a:avLst/>
          </a:prstGeom>
          <a:noFill/>
          <a:ln>
            <a:noFill/>
          </a:ln>
        </p:spPr>
        <p:txBody>
          <a:bodyPr lIns="91425" tIns="91425" rIns="91425" bIns="91425" anchor="ctr" anchorCtr="0"/>
          <a:lstStyle>
            <a:lvl1pPr marL="0" marR="0" indent="0" algn="l" rtl="0">
              <a:spcBef>
                <a:spcPts val="0"/>
              </a:spcBef>
              <a:spcAft>
                <a:spcPts val="0"/>
              </a:spcAft>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55" name="Shape 55"/>
          <p:cNvSpPr txBox="1">
            <a:spLocks noGrp="1"/>
          </p:cNvSpPr>
          <p:nvPr>
            <p:ph type="sldNum" idx="12"/>
          </p:nvPr>
        </p:nvSpPr>
        <p:spPr>
          <a:xfrm>
            <a:off x="7620000" y="5688012"/>
            <a:ext cx="762000" cy="365125"/>
          </a:xfrm>
          <a:prstGeom prst="rect">
            <a:avLst/>
          </a:prstGeom>
          <a:noFill/>
          <a:ln>
            <a:noFill/>
          </a:ln>
        </p:spPr>
        <p:txBody>
          <a:bodyPr lIns="91425" tIns="45700" rIns="91425" bIns="45700" anchor="ctr" anchorCtr="0">
            <a:noAutofit/>
          </a:bodyPr>
          <a:lstStyle>
            <a:lvl1pPr marL="0" marR="0" indent="0" algn="r" rtl="0">
              <a:spcBef>
                <a:spcPts val="0"/>
              </a:spcBef>
              <a:spcAft>
                <a:spcPts val="0"/>
              </a:spcAft>
              <a:buNone/>
              <a:defRPr sz="2400" b="0" i="0" u="none" strike="noStrike" cap="none" baseline="0">
                <a:solidFill>
                  <a:srgbClr val="FEFEFE"/>
                </a:solidFill>
                <a:latin typeface="Impact"/>
                <a:ea typeface="Impact"/>
                <a:cs typeface="Impact"/>
                <a:sym typeface="Impact"/>
              </a:defRPr>
            </a:lvl1pPr>
          </a:lstStyle>
          <a:p>
            <a:pPr marL="0" lvl="0" indent="0">
              <a:spcBef>
                <a:spcPts val="0"/>
              </a:spcBef>
              <a:buSzPct val="25000"/>
              <a:buNone/>
            </a:pPr>
            <a:fld id="{00000000-1234-1234-1234-123412341234}" type="slidenum">
              <a:rPr lang="es-ES"/>
              <a:t>‹#›</a:t>
            </a:fld>
            <a:endParaRPr lang="es-E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cSld name="Sólo el título">
    <p:spTree>
      <p:nvGrpSpPr>
        <p:cNvPr id="1" name="Shape 56"/>
        <p:cNvGrpSpPr/>
        <p:nvPr/>
      </p:nvGrpSpPr>
      <p:grpSpPr>
        <a:xfrm>
          <a:off x="0" y="0"/>
          <a:ext cx="0" cy="0"/>
          <a:chOff x="0" y="0"/>
          <a:chExt cx="0" cy="0"/>
        </a:xfrm>
      </p:grpSpPr>
      <p:sp>
        <p:nvSpPr>
          <p:cNvPr id="57" name="Shape 57"/>
          <p:cNvSpPr txBox="1">
            <a:spLocks noGrp="1"/>
          </p:cNvSpPr>
          <p:nvPr>
            <p:ph type="title"/>
          </p:nvPr>
        </p:nvSpPr>
        <p:spPr>
          <a:xfrm>
            <a:off x="762000" y="4572000"/>
            <a:ext cx="6781800" cy="1600199"/>
          </a:xfrm>
          <a:prstGeom prst="rect">
            <a:avLst/>
          </a:prstGeom>
          <a:noFill/>
          <a:ln>
            <a:noFill/>
          </a:ln>
        </p:spPr>
        <p:txBody>
          <a:bodyPr lIns="91425" tIns="91425" rIns="91425" bIns="91425" anchor="b" anchorCtr="0"/>
          <a:lstStyle>
            <a:lvl1pPr algn="l" rtl="0">
              <a:spcBef>
                <a:spcPts val="0"/>
              </a:spcBef>
              <a:spcAft>
                <a:spcPts val="0"/>
              </a:spcAft>
              <a:defRPr/>
            </a:lvl1pPr>
            <a:lvl2pPr algn="l" rtl="0">
              <a:spcBef>
                <a:spcPts val="0"/>
              </a:spcBef>
              <a:spcAft>
                <a:spcPts val="0"/>
              </a:spcAft>
              <a:defRPr/>
            </a:lvl2pPr>
            <a:lvl3pPr algn="l" rtl="0">
              <a:spcBef>
                <a:spcPts val="0"/>
              </a:spcBef>
              <a:spcAft>
                <a:spcPts val="0"/>
              </a:spcAft>
              <a:defRPr/>
            </a:lvl3pPr>
            <a:lvl4pPr algn="l" rtl="0">
              <a:spcBef>
                <a:spcPts val="0"/>
              </a:spcBef>
              <a:spcAft>
                <a:spcPts val="0"/>
              </a:spcAft>
              <a:defRPr/>
            </a:lvl4pPr>
            <a:lvl5pPr algn="l" rtl="0">
              <a:spcBef>
                <a:spcPts val="0"/>
              </a:spcBef>
              <a:spcAft>
                <a:spcPts val="0"/>
              </a:spcAft>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58" name="Shape 58"/>
          <p:cNvSpPr txBox="1">
            <a:spLocks noGrp="1"/>
          </p:cNvSpPr>
          <p:nvPr>
            <p:ph type="dt" idx="10"/>
          </p:nvPr>
        </p:nvSpPr>
        <p:spPr>
          <a:xfrm>
            <a:off x="6248400" y="6208712"/>
            <a:ext cx="2133599" cy="365125"/>
          </a:xfrm>
          <a:prstGeom prst="rect">
            <a:avLst/>
          </a:prstGeom>
          <a:noFill/>
          <a:ln>
            <a:noFill/>
          </a:ln>
        </p:spPr>
        <p:txBody>
          <a:bodyPr lIns="91425" tIns="91425" rIns="91425" bIns="91425" anchor="ctr" anchorCtr="0"/>
          <a:lstStyle>
            <a:lvl1pPr marL="0" marR="0" indent="0" algn="r" rtl="0">
              <a:spcBef>
                <a:spcPts val="0"/>
              </a:spcBef>
              <a:spcAft>
                <a:spcPts val="0"/>
              </a:spcAft>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59" name="Shape 59"/>
          <p:cNvSpPr txBox="1">
            <a:spLocks noGrp="1"/>
          </p:cNvSpPr>
          <p:nvPr>
            <p:ph type="ftr" idx="11"/>
          </p:nvPr>
        </p:nvSpPr>
        <p:spPr>
          <a:xfrm>
            <a:off x="762000" y="6208712"/>
            <a:ext cx="4873624" cy="365125"/>
          </a:xfrm>
          <a:prstGeom prst="rect">
            <a:avLst/>
          </a:prstGeom>
          <a:noFill/>
          <a:ln>
            <a:noFill/>
          </a:ln>
        </p:spPr>
        <p:txBody>
          <a:bodyPr lIns="91425" tIns="91425" rIns="91425" bIns="91425" anchor="ctr" anchorCtr="0"/>
          <a:lstStyle>
            <a:lvl1pPr marL="0" marR="0" indent="0" algn="l" rtl="0">
              <a:spcBef>
                <a:spcPts val="0"/>
              </a:spcBef>
              <a:spcAft>
                <a:spcPts val="0"/>
              </a:spcAft>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60" name="Shape 60"/>
          <p:cNvSpPr txBox="1">
            <a:spLocks noGrp="1"/>
          </p:cNvSpPr>
          <p:nvPr>
            <p:ph type="sldNum" idx="12"/>
          </p:nvPr>
        </p:nvSpPr>
        <p:spPr>
          <a:xfrm>
            <a:off x="7620000" y="5688012"/>
            <a:ext cx="762000" cy="365125"/>
          </a:xfrm>
          <a:prstGeom prst="rect">
            <a:avLst/>
          </a:prstGeom>
          <a:noFill/>
          <a:ln>
            <a:noFill/>
          </a:ln>
        </p:spPr>
        <p:txBody>
          <a:bodyPr lIns="91425" tIns="45700" rIns="91425" bIns="45700" anchor="ctr" anchorCtr="0">
            <a:noAutofit/>
          </a:bodyPr>
          <a:lstStyle>
            <a:lvl1pPr marL="0" marR="0" indent="0" algn="r" rtl="0">
              <a:spcBef>
                <a:spcPts val="0"/>
              </a:spcBef>
              <a:spcAft>
                <a:spcPts val="0"/>
              </a:spcAft>
              <a:buNone/>
              <a:defRPr sz="2400" b="0" i="0" u="none" strike="noStrike" cap="none" baseline="0">
                <a:solidFill>
                  <a:srgbClr val="FEFEFE"/>
                </a:solidFill>
                <a:latin typeface="Impact"/>
                <a:ea typeface="Impact"/>
                <a:cs typeface="Impact"/>
                <a:sym typeface="Impact"/>
              </a:defRPr>
            </a:lvl1pPr>
          </a:lstStyle>
          <a:p>
            <a:pPr marL="0" lvl="0" indent="0">
              <a:spcBef>
                <a:spcPts val="0"/>
              </a:spcBef>
              <a:buSzPct val="25000"/>
              <a:buNone/>
            </a:pPr>
            <a:fld id="{00000000-1234-1234-1234-123412341234}" type="slidenum">
              <a:rPr lang="es-ES"/>
              <a:t>‹#›</a:t>
            </a:fld>
            <a:endParaRPr lang="es-E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cSld name="Contenido con título">
    <p:spTree>
      <p:nvGrpSpPr>
        <p:cNvPr id="1" name="Shape 61"/>
        <p:cNvGrpSpPr/>
        <p:nvPr/>
      </p:nvGrpSpPr>
      <p:grpSpPr>
        <a:xfrm>
          <a:off x="0" y="0"/>
          <a:ext cx="0" cy="0"/>
          <a:chOff x="0" y="0"/>
          <a:chExt cx="0" cy="0"/>
        </a:xfrm>
      </p:grpSpPr>
      <p:cxnSp>
        <p:nvCxnSpPr>
          <p:cNvPr id="62" name="Shape 62"/>
          <p:cNvCxnSpPr/>
          <p:nvPr/>
        </p:nvCxnSpPr>
        <p:spPr>
          <a:xfrm rot="5400000">
            <a:off x="1677193" y="2515393"/>
            <a:ext cx="3809999" cy="1587"/>
          </a:xfrm>
          <a:prstGeom prst="straightConnector1">
            <a:avLst/>
          </a:prstGeom>
          <a:noFill/>
          <a:ln w="15875" cap="flat" cmpd="sng">
            <a:solidFill>
              <a:srgbClr val="FEFEFE"/>
            </a:solidFill>
            <a:prstDash val="solid"/>
            <a:round/>
            <a:headEnd type="none" w="med" len="med"/>
            <a:tailEnd type="none" w="med" len="med"/>
          </a:ln>
        </p:spPr>
      </p:cxnSp>
      <p:sp>
        <p:nvSpPr>
          <p:cNvPr id="63" name="Shape 63"/>
          <p:cNvSpPr txBox="1">
            <a:spLocks noGrp="1"/>
          </p:cNvSpPr>
          <p:nvPr>
            <p:ph type="title"/>
          </p:nvPr>
        </p:nvSpPr>
        <p:spPr>
          <a:xfrm>
            <a:off x="762000" y="4572000"/>
            <a:ext cx="6784847" cy="1600199"/>
          </a:xfrm>
          <a:prstGeom prst="rect">
            <a:avLst/>
          </a:prstGeom>
          <a:noFill/>
          <a:ln>
            <a:noFill/>
          </a:ln>
        </p:spPr>
        <p:txBody>
          <a:bodyPr lIns="91425" tIns="91425" rIns="91425" bIns="91425" anchor="b" anchorCtr="0"/>
          <a:lstStyle>
            <a:lvl1pPr algn="l"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64" name="Shape 64"/>
          <p:cNvSpPr txBox="1">
            <a:spLocks noGrp="1"/>
          </p:cNvSpPr>
          <p:nvPr>
            <p:ph type="body" idx="1"/>
          </p:nvPr>
        </p:nvSpPr>
        <p:spPr>
          <a:xfrm>
            <a:off x="3710866" y="457200"/>
            <a:ext cx="4594934" cy="4114799"/>
          </a:xfrm>
          <a:prstGeom prst="rect">
            <a:avLst/>
          </a:prstGeom>
          <a:noFill/>
          <a:ln>
            <a:noFill/>
          </a:ln>
        </p:spPr>
        <p:txBody>
          <a:bodyPr lIns="91425" tIns="91425" rIns="91425" bIns="91425" anchor="ctr"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65" name="Shape 65"/>
          <p:cNvSpPr txBox="1">
            <a:spLocks noGrp="1"/>
          </p:cNvSpPr>
          <p:nvPr>
            <p:ph type="body" idx="2"/>
          </p:nvPr>
        </p:nvSpPr>
        <p:spPr>
          <a:xfrm>
            <a:off x="762000" y="457200"/>
            <a:ext cx="2673657" cy="4114800"/>
          </a:xfrm>
          <a:prstGeom prst="rect">
            <a:avLst/>
          </a:prstGeom>
          <a:noFill/>
          <a:ln>
            <a:noFill/>
          </a:ln>
        </p:spPr>
        <p:txBody>
          <a:bodyPr lIns="91425" tIns="91425" rIns="91425" bIns="91425" anchor="ctr" anchorCtr="0"/>
          <a:lstStyle>
            <a:lvl1pPr marL="0" indent="0" rtl="0">
              <a:spcBef>
                <a:spcPts val="0"/>
              </a:spcBef>
              <a:buClr>
                <a:schemeClr val="dk2"/>
              </a:buClr>
              <a:buFont typeface="Times New Roman"/>
              <a:buNone/>
              <a:defRPr/>
            </a:lvl1pPr>
            <a:lvl2pPr marL="457200" indent="0" rtl="0">
              <a:spcBef>
                <a:spcPts val="0"/>
              </a:spcBef>
              <a:buFont typeface="Times New Roman"/>
              <a:buNone/>
              <a:defRPr/>
            </a:lvl2pPr>
            <a:lvl3pPr marL="914400" indent="0" rtl="0">
              <a:spcBef>
                <a:spcPts val="0"/>
              </a:spcBef>
              <a:buFont typeface="Times New Roman"/>
              <a:buNone/>
              <a:defRPr/>
            </a:lvl3pPr>
            <a:lvl4pPr marL="1371600" indent="0" rtl="0">
              <a:spcBef>
                <a:spcPts val="0"/>
              </a:spcBef>
              <a:buFont typeface="Times New Roman"/>
              <a:buNone/>
              <a:defRPr/>
            </a:lvl4pPr>
            <a:lvl5pPr marL="1828800" indent="0" rtl="0">
              <a:spcBef>
                <a:spcPts val="0"/>
              </a:spcBef>
              <a:buFont typeface="Times New Roman"/>
              <a:buNone/>
              <a:defRPr/>
            </a:lvl5pPr>
            <a:lvl6pPr marL="2286000" indent="0" rtl="0">
              <a:spcBef>
                <a:spcPts val="0"/>
              </a:spcBef>
              <a:buFont typeface="Times New Roman"/>
              <a:buNone/>
              <a:defRPr/>
            </a:lvl6pPr>
            <a:lvl7pPr marL="2743200" indent="0" rtl="0">
              <a:spcBef>
                <a:spcPts val="0"/>
              </a:spcBef>
              <a:buFont typeface="Times New Roman"/>
              <a:buNone/>
              <a:defRPr/>
            </a:lvl7pPr>
            <a:lvl8pPr marL="3200400" indent="0" rtl="0">
              <a:spcBef>
                <a:spcPts val="0"/>
              </a:spcBef>
              <a:buFont typeface="Times New Roman"/>
              <a:buNone/>
              <a:defRPr/>
            </a:lvl8pPr>
            <a:lvl9pPr marL="3657600" indent="0" rtl="0">
              <a:spcBef>
                <a:spcPts val="0"/>
              </a:spcBef>
              <a:buFont typeface="Times New Roman"/>
              <a:buNone/>
              <a:defRPr/>
            </a:lvl9pPr>
          </a:lstStyle>
          <a:p>
            <a:endParaRPr/>
          </a:p>
        </p:txBody>
      </p:sp>
      <p:sp>
        <p:nvSpPr>
          <p:cNvPr id="66" name="Shape 66"/>
          <p:cNvSpPr txBox="1">
            <a:spLocks noGrp="1"/>
          </p:cNvSpPr>
          <p:nvPr>
            <p:ph type="dt" idx="10"/>
          </p:nvPr>
        </p:nvSpPr>
        <p:spPr>
          <a:xfrm>
            <a:off x="6248400" y="6208712"/>
            <a:ext cx="2133599" cy="365125"/>
          </a:xfrm>
          <a:prstGeom prst="rect">
            <a:avLst/>
          </a:prstGeom>
          <a:noFill/>
          <a:ln>
            <a:noFill/>
          </a:ln>
        </p:spPr>
        <p:txBody>
          <a:bodyPr lIns="91425" tIns="91425" rIns="91425" bIns="91425" anchor="ctr" anchorCtr="0"/>
          <a:lstStyle>
            <a:lvl1pPr marL="0" marR="0" indent="0" algn="r" rtl="0">
              <a:spcBef>
                <a:spcPts val="0"/>
              </a:spcBef>
              <a:spcAft>
                <a:spcPts val="0"/>
              </a:spcAft>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67" name="Shape 67"/>
          <p:cNvSpPr txBox="1">
            <a:spLocks noGrp="1"/>
          </p:cNvSpPr>
          <p:nvPr>
            <p:ph type="ftr" idx="11"/>
          </p:nvPr>
        </p:nvSpPr>
        <p:spPr>
          <a:xfrm>
            <a:off x="762000" y="6208712"/>
            <a:ext cx="4873624" cy="365125"/>
          </a:xfrm>
          <a:prstGeom prst="rect">
            <a:avLst/>
          </a:prstGeom>
          <a:noFill/>
          <a:ln>
            <a:noFill/>
          </a:ln>
        </p:spPr>
        <p:txBody>
          <a:bodyPr lIns="91425" tIns="91425" rIns="91425" bIns="91425" anchor="ctr" anchorCtr="0"/>
          <a:lstStyle>
            <a:lvl1pPr marL="0" marR="0" indent="0" algn="l" rtl="0">
              <a:spcBef>
                <a:spcPts val="0"/>
              </a:spcBef>
              <a:spcAft>
                <a:spcPts val="0"/>
              </a:spcAft>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68" name="Shape 68"/>
          <p:cNvSpPr txBox="1">
            <a:spLocks noGrp="1"/>
          </p:cNvSpPr>
          <p:nvPr>
            <p:ph type="sldNum" idx="12"/>
          </p:nvPr>
        </p:nvSpPr>
        <p:spPr>
          <a:xfrm>
            <a:off x="7620000" y="5688012"/>
            <a:ext cx="762000" cy="365125"/>
          </a:xfrm>
          <a:prstGeom prst="rect">
            <a:avLst/>
          </a:prstGeom>
          <a:noFill/>
          <a:ln>
            <a:noFill/>
          </a:ln>
        </p:spPr>
        <p:txBody>
          <a:bodyPr lIns="91425" tIns="45700" rIns="91425" bIns="45700" anchor="ctr" anchorCtr="0">
            <a:noAutofit/>
          </a:bodyPr>
          <a:lstStyle>
            <a:lvl1pPr marL="0" marR="0" indent="0" algn="r" rtl="0">
              <a:spcBef>
                <a:spcPts val="0"/>
              </a:spcBef>
              <a:spcAft>
                <a:spcPts val="0"/>
              </a:spcAft>
              <a:buNone/>
              <a:defRPr sz="2400" b="0" i="0" u="none" strike="noStrike" cap="none" baseline="0">
                <a:solidFill>
                  <a:srgbClr val="FEFEFE"/>
                </a:solidFill>
                <a:latin typeface="Impact"/>
                <a:ea typeface="Impact"/>
                <a:cs typeface="Impact"/>
                <a:sym typeface="Impact"/>
              </a:defRPr>
            </a:lvl1pPr>
          </a:lstStyle>
          <a:p>
            <a:pPr marL="0" lvl="0" indent="0">
              <a:spcBef>
                <a:spcPts val="0"/>
              </a:spcBef>
              <a:buSzPct val="25000"/>
              <a:buNone/>
            </a:pPr>
            <a:fld id="{00000000-1234-1234-1234-123412341234}" type="slidenum">
              <a:rPr lang="es-ES"/>
              <a:t>‹#›</a:t>
            </a:fld>
            <a:endParaRPr lang="es-E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cSld name="Imagen con título">
    <p:spTree>
      <p:nvGrpSpPr>
        <p:cNvPr id="1" name="Shape 69"/>
        <p:cNvGrpSpPr/>
        <p:nvPr/>
      </p:nvGrpSpPr>
      <p:grpSpPr>
        <a:xfrm>
          <a:off x="0" y="0"/>
          <a:ext cx="0" cy="0"/>
          <a:chOff x="0" y="0"/>
          <a:chExt cx="0" cy="0"/>
        </a:xfrm>
      </p:grpSpPr>
      <p:sp>
        <p:nvSpPr>
          <p:cNvPr id="70" name="Shape 70"/>
          <p:cNvSpPr txBox="1">
            <a:spLocks noGrp="1"/>
          </p:cNvSpPr>
          <p:nvPr>
            <p:ph type="title"/>
          </p:nvPr>
        </p:nvSpPr>
        <p:spPr>
          <a:xfrm>
            <a:off x="758952" y="4572000"/>
            <a:ext cx="6784847" cy="1600199"/>
          </a:xfrm>
          <a:prstGeom prst="rect">
            <a:avLst/>
          </a:prstGeom>
          <a:noFill/>
          <a:ln>
            <a:noFill/>
          </a:ln>
        </p:spPr>
        <p:txBody>
          <a:bodyPr lIns="91425" tIns="91425" rIns="91425" bIns="91425" anchor="b" anchorCtr="0"/>
          <a:lstStyle>
            <a:lvl1pPr algn="l"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71" name="Shape 71"/>
          <p:cNvSpPr>
            <a:spLocks noGrp="1"/>
          </p:cNvSpPr>
          <p:nvPr>
            <p:ph type="pic" idx="2"/>
          </p:nvPr>
        </p:nvSpPr>
        <p:spPr>
          <a:xfrm>
            <a:off x="777239" y="457200"/>
            <a:ext cx="7543800" cy="2895600"/>
          </a:xfrm>
          <a:prstGeom prst="rect">
            <a:avLst/>
          </a:prstGeom>
          <a:noFill/>
          <a:ln w="9525" cap="flat" cmpd="sng">
            <a:solidFill>
              <a:schemeClr val="dk2"/>
            </a:solidFill>
            <a:prstDash val="solid"/>
            <a:round/>
            <a:headEnd type="none" w="med" len="med"/>
            <a:tailEnd type="none" w="med" len="med"/>
          </a:ln>
        </p:spPr>
      </p:sp>
      <p:sp>
        <p:nvSpPr>
          <p:cNvPr id="72" name="Shape 72"/>
          <p:cNvSpPr txBox="1">
            <a:spLocks noGrp="1"/>
          </p:cNvSpPr>
          <p:nvPr>
            <p:ph type="body" idx="1"/>
          </p:nvPr>
        </p:nvSpPr>
        <p:spPr>
          <a:xfrm>
            <a:off x="850391" y="3505200"/>
            <a:ext cx="7391399" cy="804861"/>
          </a:xfrm>
          <a:prstGeom prst="rect">
            <a:avLst/>
          </a:prstGeom>
          <a:noFill/>
          <a:ln>
            <a:noFill/>
          </a:ln>
        </p:spPr>
        <p:txBody>
          <a:bodyPr lIns="91425" tIns="91425" rIns="91425" bIns="91425" anchor="t" anchorCtr="0"/>
          <a:lstStyle>
            <a:lvl1pPr marL="0" indent="0" rtl="0">
              <a:spcBef>
                <a:spcPts val="0"/>
              </a:spcBef>
              <a:buFont typeface="Times New Roman"/>
              <a:buNone/>
              <a:defRPr/>
            </a:lvl1pPr>
            <a:lvl2pPr marL="457200" indent="0" rtl="0">
              <a:spcBef>
                <a:spcPts val="0"/>
              </a:spcBef>
              <a:buFont typeface="Times New Roman"/>
              <a:buNone/>
              <a:defRPr/>
            </a:lvl2pPr>
            <a:lvl3pPr marL="914400" indent="0" rtl="0">
              <a:spcBef>
                <a:spcPts val="0"/>
              </a:spcBef>
              <a:buFont typeface="Times New Roman"/>
              <a:buNone/>
              <a:defRPr/>
            </a:lvl3pPr>
            <a:lvl4pPr marL="1371600" indent="0" rtl="0">
              <a:spcBef>
                <a:spcPts val="0"/>
              </a:spcBef>
              <a:buFont typeface="Times New Roman"/>
              <a:buNone/>
              <a:defRPr/>
            </a:lvl4pPr>
            <a:lvl5pPr marL="1828800" indent="0" rtl="0">
              <a:spcBef>
                <a:spcPts val="0"/>
              </a:spcBef>
              <a:buFont typeface="Times New Roman"/>
              <a:buNone/>
              <a:defRPr/>
            </a:lvl5pPr>
            <a:lvl6pPr marL="2286000" indent="0" rtl="0">
              <a:spcBef>
                <a:spcPts val="0"/>
              </a:spcBef>
              <a:buFont typeface="Times New Roman"/>
              <a:buNone/>
              <a:defRPr/>
            </a:lvl6pPr>
            <a:lvl7pPr marL="2743200" indent="0" rtl="0">
              <a:spcBef>
                <a:spcPts val="0"/>
              </a:spcBef>
              <a:buFont typeface="Times New Roman"/>
              <a:buNone/>
              <a:defRPr/>
            </a:lvl7pPr>
            <a:lvl8pPr marL="3200400" indent="0" rtl="0">
              <a:spcBef>
                <a:spcPts val="0"/>
              </a:spcBef>
              <a:buFont typeface="Times New Roman"/>
              <a:buNone/>
              <a:defRPr/>
            </a:lvl8pPr>
            <a:lvl9pPr marL="3657600" indent="0" rtl="0">
              <a:spcBef>
                <a:spcPts val="0"/>
              </a:spcBef>
              <a:buFont typeface="Times New Roman"/>
              <a:buNone/>
              <a:defRPr/>
            </a:lvl9pPr>
          </a:lstStyle>
          <a:p>
            <a:endParaRPr/>
          </a:p>
        </p:txBody>
      </p:sp>
      <p:sp>
        <p:nvSpPr>
          <p:cNvPr id="73" name="Shape 73"/>
          <p:cNvSpPr txBox="1">
            <a:spLocks noGrp="1"/>
          </p:cNvSpPr>
          <p:nvPr>
            <p:ph type="dt" idx="10"/>
          </p:nvPr>
        </p:nvSpPr>
        <p:spPr>
          <a:xfrm>
            <a:off x="6248400" y="6208712"/>
            <a:ext cx="2133599" cy="365125"/>
          </a:xfrm>
          <a:prstGeom prst="rect">
            <a:avLst/>
          </a:prstGeom>
          <a:noFill/>
          <a:ln>
            <a:noFill/>
          </a:ln>
        </p:spPr>
        <p:txBody>
          <a:bodyPr lIns="91425" tIns="91425" rIns="91425" bIns="91425" anchor="ctr" anchorCtr="0"/>
          <a:lstStyle>
            <a:lvl1pPr marL="0" marR="0" indent="0" algn="r" rtl="0">
              <a:spcBef>
                <a:spcPts val="0"/>
              </a:spcBef>
              <a:spcAft>
                <a:spcPts val="0"/>
              </a:spcAft>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74" name="Shape 74"/>
          <p:cNvSpPr txBox="1">
            <a:spLocks noGrp="1"/>
          </p:cNvSpPr>
          <p:nvPr>
            <p:ph type="ftr" idx="11"/>
          </p:nvPr>
        </p:nvSpPr>
        <p:spPr>
          <a:xfrm>
            <a:off x="762000" y="6208712"/>
            <a:ext cx="4873624" cy="365125"/>
          </a:xfrm>
          <a:prstGeom prst="rect">
            <a:avLst/>
          </a:prstGeom>
          <a:noFill/>
          <a:ln>
            <a:noFill/>
          </a:ln>
        </p:spPr>
        <p:txBody>
          <a:bodyPr lIns="91425" tIns="91425" rIns="91425" bIns="91425" anchor="ctr" anchorCtr="0"/>
          <a:lstStyle>
            <a:lvl1pPr marL="0" marR="0" indent="0" algn="l" rtl="0">
              <a:spcBef>
                <a:spcPts val="0"/>
              </a:spcBef>
              <a:spcAft>
                <a:spcPts val="0"/>
              </a:spcAft>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75" name="Shape 75"/>
          <p:cNvSpPr txBox="1">
            <a:spLocks noGrp="1"/>
          </p:cNvSpPr>
          <p:nvPr>
            <p:ph type="sldNum" idx="12"/>
          </p:nvPr>
        </p:nvSpPr>
        <p:spPr>
          <a:xfrm>
            <a:off x="7620000" y="5688012"/>
            <a:ext cx="762000" cy="365125"/>
          </a:xfrm>
          <a:prstGeom prst="rect">
            <a:avLst/>
          </a:prstGeom>
          <a:noFill/>
          <a:ln>
            <a:noFill/>
          </a:ln>
        </p:spPr>
        <p:txBody>
          <a:bodyPr lIns="91425" tIns="45700" rIns="91425" bIns="45700" anchor="ctr" anchorCtr="0">
            <a:noAutofit/>
          </a:bodyPr>
          <a:lstStyle>
            <a:lvl1pPr marL="0" marR="0" indent="0" algn="r" rtl="0">
              <a:spcBef>
                <a:spcPts val="0"/>
              </a:spcBef>
              <a:spcAft>
                <a:spcPts val="0"/>
              </a:spcAft>
              <a:buNone/>
              <a:defRPr sz="2400" b="0" i="0" u="none" strike="noStrike" cap="none" baseline="0">
                <a:solidFill>
                  <a:srgbClr val="FEFEFE"/>
                </a:solidFill>
                <a:latin typeface="Impact"/>
                <a:ea typeface="Impact"/>
                <a:cs typeface="Impact"/>
                <a:sym typeface="Impact"/>
              </a:defRPr>
            </a:lvl1pPr>
          </a:lstStyle>
          <a:p>
            <a:pPr marL="0" lvl="0" indent="0">
              <a:spcBef>
                <a:spcPts val="0"/>
              </a:spcBef>
              <a:buSzPct val="25000"/>
              <a:buNone/>
            </a:pPr>
            <a:fld id="{00000000-1234-1234-1234-123412341234}" type="slidenum">
              <a:rPr lang="es-ES"/>
              <a:t>‹#›</a:t>
            </a:fld>
            <a:endParaRPr lang="es-E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13">
            <a:alphaModFix/>
          </a:blip>
          <a:stretch>
            <a:fillRect/>
          </a:stretch>
        </a:blipFill>
        <a:effectLst/>
      </p:bgPr>
    </p:bg>
    <p:spTree>
      <p:nvGrpSpPr>
        <p:cNvPr id="1" name="Shape 4"/>
        <p:cNvGrpSpPr/>
        <p:nvPr/>
      </p:nvGrpSpPr>
      <p:grpSpPr>
        <a:xfrm>
          <a:off x="0" y="0"/>
          <a:ext cx="0" cy="0"/>
          <a:chOff x="0" y="0"/>
          <a:chExt cx="0" cy="0"/>
        </a:xfrm>
      </p:grpSpPr>
      <p:sp>
        <p:nvSpPr>
          <p:cNvPr id="5" name="Shape 5"/>
          <p:cNvSpPr txBox="1">
            <a:spLocks noGrp="1"/>
          </p:cNvSpPr>
          <p:nvPr>
            <p:ph type="title"/>
          </p:nvPr>
        </p:nvSpPr>
        <p:spPr>
          <a:xfrm>
            <a:off x="762000" y="4572000"/>
            <a:ext cx="6781800" cy="1600199"/>
          </a:xfrm>
          <a:prstGeom prst="rect">
            <a:avLst/>
          </a:prstGeom>
          <a:noFill/>
          <a:ln>
            <a:noFill/>
          </a:ln>
        </p:spPr>
        <p:txBody>
          <a:bodyPr lIns="91425" tIns="91425" rIns="91425" bIns="91425" anchor="b" anchorCtr="0"/>
          <a:lstStyle>
            <a:lvl1pPr marL="0" marR="0" indent="0" algn="l" rtl="0">
              <a:spcBef>
                <a:spcPts val="0"/>
              </a:spcBef>
              <a:spcAft>
                <a:spcPts val="0"/>
              </a:spcAft>
              <a:defRPr/>
            </a:lvl1pPr>
            <a:lvl2pPr marL="0" marR="0" indent="0" algn="l" rtl="0">
              <a:spcBef>
                <a:spcPts val="0"/>
              </a:spcBef>
              <a:spcAft>
                <a:spcPts val="0"/>
              </a:spcAft>
              <a:defRPr/>
            </a:lvl2pPr>
            <a:lvl3pPr marL="0" marR="0" indent="0" algn="l" rtl="0">
              <a:spcBef>
                <a:spcPts val="0"/>
              </a:spcBef>
              <a:spcAft>
                <a:spcPts val="0"/>
              </a:spcAft>
              <a:defRPr/>
            </a:lvl3pPr>
            <a:lvl4pPr marL="0" marR="0" indent="0" algn="l" rtl="0">
              <a:spcBef>
                <a:spcPts val="0"/>
              </a:spcBef>
              <a:spcAft>
                <a:spcPts val="0"/>
              </a:spcAft>
              <a:defRPr/>
            </a:lvl4pPr>
            <a:lvl5pPr marL="0" marR="0" indent="0" algn="l" rtl="0">
              <a:spcBef>
                <a:spcPts val="0"/>
              </a:spcBef>
              <a:spcAft>
                <a:spcPts val="0"/>
              </a:spcAft>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endParaRPr/>
          </a:p>
        </p:txBody>
      </p:sp>
      <p:sp>
        <p:nvSpPr>
          <p:cNvPr id="6" name="Shape 6"/>
          <p:cNvSpPr txBox="1">
            <a:spLocks noGrp="1"/>
          </p:cNvSpPr>
          <p:nvPr>
            <p:ph type="body" idx="1"/>
          </p:nvPr>
        </p:nvSpPr>
        <p:spPr>
          <a:xfrm>
            <a:off x="762000" y="685800"/>
            <a:ext cx="7543800" cy="3886200"/>
          </a:xfrm>
          <a:prstGeom prst="rect">
            <a:avLst/>
          </a:prstGeom>
          <a:noFill/>
          <a:ln>
            <a:noFill/>
          </a:ln>
        </p:spPr>
        <p:txBody>
          <a:bodyPr lIns="91425" tIns="91425" rIns="91425" bIns="91425" anchor="ctr" anchorCtr="0"/>
          <a:lstStyle>
            <a:lvl1pPr marL="273050" marR="0" indent="-120650" algn="l" rtl="0">
              <a:spcBef>
                <a:spcPts val="480"/>
              </a:spcBef>
              <a:spcAft>
                <a:spcPts val="0"/>
              </a:spcAft>
              <a:buClr>
                <a:schemeClr val="accent1"/>
              </a:buClr>
              <a:buFont typeface="Arial"/>
              <a:buChar char="•"/>
              <a:defRPr/>
            </a:lvl1pPr>
            <a:lvl2pPr marL="593725" marR="0" indent="-136525" algn="l" rtl="0">
              <a:spcBef>
                <a:spcPts val="440"/>
              </a:spcBef>
              <a:spcAft>
                <a:spcPts val="0"/>
              </a:spcAft>
              <a:buClr>
                <a:schemeClr val="accent1"/>
              </a:buClr>
              <a:buFont typeface="Arial"/>
              <a:buChar char="•"/>
              <a:defRPr/>
            </a:lvl2pPr>
            <a:lvl3pPr marL="868363" marR="0" indent="-106362" algn="l" rtl="0">
              <a:spcBef>
                <a:spcPts val="400"/>
              </a:spcBef>
              <a:spcAft>
                <a:spcPts val="0"/>
              </a:spcAft>
              <a:buClr>
                <a:schemeClr val="accent1"/>
              </a:buClr>
              <a:buFont typeface="Arial"/>
              <a:buChar char="•"/>
              <a:defRPr/>
            </a:lvl3pPr>
            <a:lvl4pPr marL="1143000" marR="0" indent="-114300" algn="l" rtl="0">
              <a:spcBef>
                <a:spcPts val="360"/>
              </a:spcBef>
              <a:spcAft>
                <a:spcPts val="0"/>
              </a:spcAft>
              <a:buClr>
                <a:schemeClr val="accent1"/>
              </a:buClr>
              <a:buFont typeface="Arial"/>
              <a:buChar char="•"/>
              <a:defRPr/>
            </a:lvl4pPr>
            <a:lvl5pPr marL="1371600" marR="0" indent="-114300" algn="l" rtl="0">
              <a:spcBef>
                <a:spcPts val="360"/>
              </a:spcBef>
              <a:spcAft>
                <a:spcPts val="0"/>
              </a:spcAft>
              <a:buClr>
                <a:schemeClr val="accent1"/>
              </a:buClr>
              <a:buFont typeface="Arial"/>
              <a:buChar char="•"/>
              <a:defRPr/>
            </a:lvl5pPr>
            <a:lvl6pPr marL="1645920" marR="0" indent="-134620" algn="l" rtl="0">
              <a:spcBef>
                <a:spcPts val="320"/>
              </a:spcBef>
              <a:buClr>
                <a:schemeClr val="accent1"/>
              </a:buClr>
              <a:buFont typeface="Arial"/>
              <a:buChar char="•"/>
              <a:defRPr/>
            </a:lvl6pPr>
            <a:lvl7pPr marL="1901951" marR="0" indent="-136651" algn="l" rtl="0">
              <a:spcBef>
                <a:spcPts val="320"/>
              </a:spcBef>
              <a:buClr>
                <a:schemeClr val="accent1"/>
              </a:buClr>
              <a:buFont typeface="Arial"/>
              <a:buChar char="•"/>
              <a:defRPr/>
            </a:lvl7pPr>
            <a:lvl8pPr marL="2194560" marR="0" indent="-137160" algn="l" rtl="0">
              <a:spcBef>
                <a:spcPts val="320"/>
              </a:spcBef>
              <a:buClr>
                <a:schemeClr val="accent1"/>
              </a:buClr>
              <a:buFont typeface="Arial"/>
              <a:buChar char="•"/>
              <a:defRPr/>
            </a:lvl8pPr>
            <a:lvl9pPr marL="2468880" marR="0" indent="-132079" algn="l" rtl="0">
              <a:spcBef>
                <a:spcPts val="320"/>
              </a:spcBef>
              <a:buClr>
                <a:schemeClr val="accent1"/>
              </a:buClr>
              <a:buFont typeface="Arial"/>
              <a:buChar char="•"/>
              <a:defRPr/>
            </a:lvl9pPr>
          </a:lstStyle>
          <a:p>
            <a:endParaRPr/>
          </a:p>
        </p:txBody>
      </p:sp>
      <p:sp>
        <p:nvSpPr>
          <p:cNvPr id="7" name="Shape 7"/>
          <p:cNvSpPr txBox="1">
            <a:spLocks noGrp="1"/>
          </p:cNvSpPr>
          <p:nvPr>
            <p:ph type="dt" idx="10"/>
          </p:nvPr>
        </p:nvSpPr>
        <p:spPr>
          <a:xfrm>
            <a:off x="6248400" y="6208712"/>
            <a:ext cx="2133599" cy="365125"/>
          </a:xfrm>
          <a:prstGeom prst="rect">
            <a:avLst/>
          </a:prstGeom>
          <a:noFill/>
          <a:ln>
            <a:noFill/>
          </a:ln>
        </p:spPr>
        <p:txBody>
          <a:bodyPr lIns="91425" tIns="91425" rIns="91425" bIns="91425" anchor="ctr" anchorCtr="0"/>
          <a:lstStyle>
            <a:lvl1pPr marL="0" marR="0" indent="0" algn="r" rtl="0">
              <a:spcBef>
                <a:spcPts val="0"/>
              </a:spcBef>
              <a:spcAft>
                <a:spcPts val="0"/>
              </a:spcAft>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8" name="Shape 8"/>
          <p:cNvSpPr txBox="1">
            <a:spLocks noGrp="1"/>
          </p:cNvSpPr>
          <p:nvPr>
            <p:ph type="ftr" idx="11"/>
          </p:nvPr>
        </p:nvSpPr>
        <p:spPr>
          <a:xfrm>
            <a:off x="762000" y="6208712"/>
            <a:ext cx="4873624" cy="365125"/>
          </a:xfrm>
          <a:prstGeom prst="rect">
            <a:avLst/>
          </a:prstGeom>
          <a:noFill/>
          <a:ln>
            <a:noFill/>
          </a:ln>
        </p:spPr>
        <p:txBody>
          <a:bodyPr lIns="91425" tIns="91425" rIns="91425" bIns="91425" anchor="ctr" anchorCtr="0"/>
          <a:lstStyle>
            <a:lvl1pPr marL="0" marR="0" indent="0" algn="l" rtl="0">
              <a:spcBef>
                <a:spcPts val="0"/>
              </a:spcBef>
              <a:spcAft>
                <a:spcPts val="0"/>
              </a:spcAft>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9" name="Shape 9"/>
          <p:cNvSpPr txBox="1">
            <a:spLocks noGrp="1"/>
          </p:cNvSpPr>
          <p:nvPr>
            <p:ph type="sldNum" idx="12"/>
          </p:nvPr>
        </p:nvSpPr>
        <p:spPr>
          <a:xfrm>
            <a:off x="7620000" y="5688012"/>
            <a:ext cx="762000" cy="365125"/>
          </a:xfrm>
          <a:prstGeom prst="rect">
            <a:avLst/>
          </a:prstGeom>
          <a:noFill/>
          <a:ln>
            <a:noFill/>
          </a:ln>
        </p:spPr>
        <p:txBody>
          <a:bodyPr lIns="91425" tIns="45700" rIns="91425" bIns="45700" anchor="ctr" anchorCtr="0">
            <a:noAutofit/>
          </a:bodyPr>
          <a:lstStyle>
            <a:lvl1pPr marL="0" marR="0" indent="0" algn="r" rtl="0">
              <a:spcBef>
                <a:spcPts val="0"/>
              </a:spcBef>
              <a:spcAft>
                <a:spcPts val="0"/>
              </a:spcAft>
              <a:buNone/>
              <a:defRPr sz="2400" b="0" i="0" u="none" strike="noStrike" cap="none" baseline="0">
                <a:solidFill>
                  <a:srgbClr val="FEFEFE"/>
                </a:solidFill>
                <a:latin typeface="Impact"/>
                <a:ea typeface="Impact"/>
                <a:cs typeface="Impact"/>
                <a:sym typeface="Impact"/>
              </a:defRPr>
            </a:lvl1pPr>
          </a:lstStyle>
          <a:p>
            <a:pPr marL="0" lvl="0" indent="0">
              <a:spcBef>
                <a:spcPts val="0"/>
              </a:spcBef>
              <a:buSzPct val="25000"/>
              <a:buNone/>
            </a:pPr>
            <a:fld id="{00000000-1234-1234-1234-123412341234}" type="slidenum">
              <a:rPr lang="es-ES"/>
              <a:t>‹#›</a:t>
            </a:fld>
            <a:endParaRPr lang="es-ES"/>
          </a:p>
        </p:txBody>
      </p:sp>
      <p:sp>
        <p:nvSpPr>
          <p:cNvPr id="10" name="Shape 10"/>
          <p:cNvSpPr/>
          <p:nvPr/>
        </p:nvSpPr>
        <p:spPr>
          <a:xfrm>
            <a:off x="777875" y="0"/>
            <a:ext cx="7543800" cy="381000"/>
          </a:xfrm>
          <a:prstGeom prst="rect">
            <a:avLst/>
          </a:prstGeom>
          <a:solidFill>
            <a:schemeClr val="accent1"/>
          </a:solidFill>
          <a:ln>
            <a:noFill/>
          </a:ln>
        </p:spPr>
        <p:txBody>
          <a:bodyPr lIns="91425" tIns="45700" rIns="91425" bIns="45700" anchor="ctr" anchorCtr="0">
            <a:noAutofit/>
          </a:bodyPr>
          <a:lstStyle/>
          <a:p>
            <a:pPr marL="0" marR="0" lvl="0" indent="0" algn="ctr" rtl="0">
              <a:spcBef>
                <a:spcPts val="0"/>
              </a:spcBef>
              <a:spcAft>
                <a:spcPts val="0"/>
              </a:spcAft>
              <a:buNone/>
            </a:pPr>
            <a:endParaRPr sz="1800" b="0" i="0" u="none" strike="noStrike" cap="none" baseline="0">
              <a:solidFill>
                <a:schemeClr val="lt1"/>
              </a:solidFill>
              <a:latin typeface="Arial"/>
              <a:ea typeface="Arial"/>
              <a:cs typeface="Arial"/>
              <a:sym typeface="Arial"/>
            </a:endParaRPr>
          </a:p>
        </p:txBody>
      </p:sp>
      <p:sp>
        <p:nvSpPr>
          <p:cNvPr id="11" name="Shape 11"/>
          <p:cNvSpPr/>
          <p:nvPr/>
        </p:nvSpPr>
        <p:spPr>
          <a:xfrm>
            <a:off x="777875" y="6172200"/>
            <a:ext cx="7543800" cy="26987"/>
          </a:xfrm>
          <a:prstGeom prst="rect">
            <a:avLst/>
          </a:prstGeom>
          <a:solidFill>
            <a:schemeClr val="accent1"/>
          </a:solidFill>
          <a:ln>
            <a:noFill/>
          </a:ln>
        </p:spPr>
        <p:txBody>
          <a:bodyPr lIns="91425" tIns="45700" rIns="91425" bIns="45700" anchor="ctr" anchorCtr="0">
            <a:noAutofit/>
          </a:bodyPr>
          <a:lstStyle/>
          <a:p>
            <a:pPr marL="0" marR="0" lvl="0" indent="0" algn="ctr" rtl="0">
              <a:spcBef>
                <a:spcPts val="0"/>
              </a:spcBef>
              <a:spcAft>
                <a:spcPts val="0"/>
              </a:spcAft>
              <a:buNone/>
            </a:pPr>
            <a:endParaRPr sz="1800" b="0" i="0" u="none" strike="noStrike" cap="none" baseline="0">
              <a:solidFill>
                <a:schemeClr val="lt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1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1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1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1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1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2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2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24.png"/><Relationship Id="rId1" Type="http://schemas.openxmlformats.org/officeDocument/2006/relationships/slideLayout" Target="../slideLayouts/slideLayout2.xml"/><Relationship Id="rId2" Type="http://schemas.openxmlformats.org/officeDocument/2006/relationships/notesSlide" Target="../notesSlides/notesSlide6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rgbClr val="CAD2C7"/>
            </a:gs>
            <a:gs pos="999">
              <a:srgbClr val="CAD2C7"/>
            </a:gs>
            <a:gs pos="100000">
              <a:srgbClr val="001F24"/>
            </a:gs>
          </a:gsLst>
          <a:lin ang="5400000" scaled="0"/>
        </a:gradFill>
        <a:effectLst/>
      </p:bgPr>
    </p:bg>
    <p:spTree>
      <p:nvGrpSpPr>
        <p:cNvPr id="1" name="Shape 88"/>
        <p:cNvGrpSpPr/>
        <p:nvPr/>
      </p:nvGrpSpPr>
      <p:grpSpPr>
        <a:xfrm>
          <a:off x="0" y="0"/>
          <a:ext cx="0" cy="0"/>
          <a:chOff x="0" y="0"/>
          <a:chExt cx="0" cy="0"/>
        </a:xfrm>
      </p:grpSpPr>
      <p:pic>
        <p:nvPicPr>
          <p:cNvPr id="89" name="Shape 89"/>
          <p:cNvPicPr preferRelativeResize="0"/>
          <p:nvPr/>
        </p:nvPicPr>
        <p:blipFill rotWithShape="1">
          <a:blip r:embed="rId3">
            <a:alphaModFix/>
          </a:blip>
          <a:srcRect/>
          <a:stretch/>
        </p:blipFill>
        <p:spPr>
          <a:xfrm>
            <a:off x="36513" y="260350"/>
            <a:ext cx="1428749" cy="1512888"/>
          </a:xfrm>
          <a:prstGeom prst="rect">
            <a:avLst/>
          </a:prstGeom>
          <a:noFill/>
          <a:ln>
            <a:noFill/>
          </a:ln>
        </p:spPr>
      </p:pic>
      <p:sp>
        <p:nvSpPr>
          <p:cNvPr id="90" name="Shape 90"/>
          <p:cNvSpPr/>
          <p:nvPr/>
        </p:nvSpPr>
        <p:spPr>
          <a:xfrm>
            <a:off x="1385425" y="404812"/>
            <a:ext cx="5832474" cy="1046439"/>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s-ES" sz="2000" b="0" i="0" u="none" strike="noStrike" cap="none" baseline="0">
                <a:solidFill>
                  <a:srgbClr val="013E53"/>
                </a:solidFill>
                <a:latin typeface="Arial"/>
                <a:ea typeface="Arial"/>
                <a:cs typeface="Arial"/>
                <a:sym typeface="Arial"/>
              </a:rPr>
              <a:t>Universidad Nacional Experimental de Guayana Vicerrectorado académico. </a:t>
            </a:r>
            <a:br>
              <a:rPr lang="es-ES" sz="2000" b="0" i="0" u="none" strike="noStrike" cap="none" baseline="0">
                <a:solidFill>
                  <a:srgbClr val="013E53"/>
                </a:solidFill>
                <a:latin typeface="Arial"/>
                <a:ea typeface="Arial"/>
                <a:cs typeface="Arial"/>
                <a:sym typeface="Arial"/>
              </a:rPr>
            </a:br>
            <a:r>
              <a:rPr lang="es-ES" sz="2000" b="0" i="0" u="none" strike="noStrike" cap="none" baseline="0">
                <a:solidFill>
                  <a:srgbClr val="013E53"/>
                </a:solidFill>
                <a:latin typeface="Arial"/>
                <a:ea typeface="Arial"/>
                <a:cs typeface="Arial"/>
                <a:sym typeface="Arial"/>
              </a:rPr>
              <a:t>Coordinación de Ingeniería en Informática.</a:t>
            </a:r>
            <a:r>
              <a:rPr lang="es-ES" sz="2200" b="1" i="0" u="none" strike="noStrike" cap="none" baseline="0">
                <a:solidFill>
                  <a:srgbClr val="013E53"/>
                </a:solidFill>
                <a:latin typeface="Arial"/>
                <a:ea typeface="Arial"/>
                <a:cs typeface="Arial"/>
                <a:sym typeface="Arial"/>
              </a:rPr>
              <a:t> </a:t>
            </a:r>
          </a:p>
        </p:txBody>
      </p:sp>
      <p:sp>
        <p:nvSpPr>
          <p:cNvPr id="91" name="Shape 91"/>
          <p:cNvSpPr/>
          <p:nvPr/>
        </p:nvSpPr>
        <p:spPr>
          <a:xfrm>
            <a:off x="2004389" y="3165601"/>
            <a:ext cx="5472112" cy="953804"/>
          </a:xfrm>
          <a:prstGeom prst="rect">
            <a:avLst/>
          </a:prstGeom>
        </p:spPr>
        <p:txBody>
          <a:bodyPr>
            <a:prstTxWarp prst="textPlain">
              <a:avLst/>
            </a:prstTxWarp>
          </a:bodyPr>
          <a:lstStyle/>
          <a:p>
            <a:pPr algn="ctr"/>
            <a:r>
              <a:rPr lang="es-ES_tradnl" sz="800" b="1" i="0" dirty="0" smtClean="0">
                <a:ln w="25400" cap="flat" cmpd="sng">
                  <a:solidFill>
                    <a:srgbClr val="000000"/>
                  </a:solidFill>
                  <a:prstDash val="solid"/>
                  <a:round/>
                  <a:headEnd type="none" w="med" len="med"/>
                  <a:tailEnd type="none" w="med" len="med"/>
                </a:ln>
                <a:noFill/>
                <a:latin typeface="Blackoak Std"/>
              </a:rPr>
              <a:t>Curso  de Programaci</a:t>
            </a:r>
            <a:r>
              <a:rPr lang="es-ES_tradnl" sz="800" b="1" dirty="0" smtClean="0">
                <a:ln w="25400" cap="flat" cmpd="sng">
                  <a:solidFill>
                    <a:srgbClr val="000000"/>
                  </a:solidFill>
                  <a:prstDash val="solid"/>
                  <a:round/>
                  <a:headEnd type="none" w="med" len="med"/>
                  <a:tailEnd type="none" w="med" len="med"/>
                </a:ln>
                <a:noFill/>
                <a:latin typeface="Blackoak Std"/>
              </a:rPr>
              <a:t>ón con Java</a:t>
            </a:r>
            <a:endParaRPr sz="800" b="1" i="0" dirty="0">
              <a:ln w="25400" cap="flat" cmpd="sng">
                <a:solidFill>
                  <a:srgbClr val="000000"/>
                </a:solidFill>
                <a:prstDash val="solid"/>
                <a:round/>
                <a:headEnd type="none" w="med" len="med"/>
                <a:tailEnd type="none" w="med" len="med"/>
              </a:ln>
              <a:noFill/>
              <a:latin typeface="Blackoak Std"/>
            </a:endParaRPr>
          </a:p>
        </p:txBody>
      </p:sp>
      <p:sp>
        <p:nvSpPr>
          <p:cNvPr id="92" name="Shape 92"/>
          <p:cNvSpPr/>
          <p:nvPr/>
        </p:nvSpPr>
        <p:spPr>
          <a:xfrm>
            <a:off x="2987675" y="5589587"/>
            <a:ext cx="3097212" cy="369886"/>
          </a:xfrm>
          <a:prstGeom prst="rect">
            <a:avLst/>
          </a:prstGeom>
        </p:spPr>
        <p:txBody>
          <a:bodyPr>
            <a:prstTxWarp prst="textPlain">
              <a:avLst/>
            </a:prstTxWarp>
          </a:bodyPr>
          <a:lstStyle/>
          <a:p>
            <a:pPr algn="ctr"/>
            <a:r>
              <a:rPr b="0" i="0">
                <a:ln w="19050" cap="flat" cmpd="sng">
                  <a:solidFill>
                    <a:srgbClr val="000000"/>
                  </a:solidFill>
                  <a:prstDash val="solid"/>
                  <a:round/>
                  <a:headEnd type="none" w="med" len="med"/>
                  <a:tailEnd type="none" w="med" len="med"/>
                </a:ln>
                <a:solidFill>
                  <a:srgbClr val="9A6666"/>
                </a:solidFill>
                <a:latin typeface="Tekton Pro"/>
              </a:rPr>
              <a:t>José Valderrama</a:t>
            </a:r>
          </a:p>
        </p:txBody>
      </p:sp>
      <p:pic>
        <p:nvPicPr>
          <p:cNvPr id="93" name="Shape 93"/>
          <p:cNvPicPr preferRelativeResize="0"/>
          <p:nvPr/>
        </p:nvPicPr>
        <p:blipFill rotWithShape="1">
          <a:blip r:embed="rId4">
            <a:alphaModFix/>
          </a:blip>
          <a:srcRect/>
          <a:stretch/>
        </p:blipFill>
        <p:spPr>
          <a:xfrm>
            <a:off x="6801775" y="196952"/>
            <a:ext cx="2314087" cy="1571611"/>
          </a:xfrm>
          <a:prstGeom prst="rect">
            <a:avLst/>
          </a:prstGeom>
          <a:noFill/>
          <a:ln>
            <a:noFill/>
          </a:ln>
        </p:spPr>
      </p:pic>
    </p:spTree>
  </p:cSld>
  <p:clrMapOvr>
    <a:masterClrMapping/>
  </p:clrMapOvr>
  <p:transition xmlns:p14="http://schemas.microsoft.com/office/powerpoint/2010/main" spd="slow">
    <p:cut/>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pic>
        <p:nvPicPr>
          <p:cNvPr id="157" name="Shape 157"/>
          <p:cNvPicPr preferRelativeResize="0"/>
          <p:nvPr/>
        </p:nvPicPr>
        <p:blipFill rotWithShape="1">
          <a:blip r:embed="rId3">
            <a:alphaModFix/>
          </a:blip>
          <a:srcRect/>
          <a:stretch/>
        </p:blipFill>
        <p:spPr>
          <a:xfrm>
            <a:off x="827087" y="620712"/>
            <a:ext cx="7488236" cy="5329237"/>
          </a:xfrm>
          <a:prstGeom prst="rect">
            <a:avLst/>
          </a:prstGeom>
          <a:noFill/>
          <a:ln>
            <a:noFill/>
          </a:ln>
        </p:spPr>
      </p:pic>
      <p:sp>
        <p:nvSpPr>
          <p:cNvPr id="158" name="Shape 158"/>
          <p:cNvSpPr txBox="1"/>
          <p:nvPr/>
        </p:nvSpPr>
        <p:spPr>
          <a:xfrm>
            <a:off x="1042987" y="0"/>
            <a:ext cx="2305050" cy="4572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s-ES" sz="2400" b="0" i="0" u="none" strike="noStrike" cap="none" baseline="0">
                <a:solidFill>
                  <a:schemeClr val="dk1"/>
                </a:solidFill>
                <a:latin typeface="Arial"/>
                <a:ea typeface="Arial"/>
                <a:cs typeface="Arial"/>
                <a:sym typeface="Arial"/>
              </a:rPr>
              <a:t>Modularidad</a:t>
            </a:r>
          </a:p>
        </p:txBody>
      </p:sp>
      <p:sp>
        <p:nvSpPr>
          <p:cNvPr id="159" name="Shape 159"/>
          <p:cNvSpPr txBox="1"/>
          <p:nvPr/>
        </p:nvSpPr>
        <p:spPr>
          <a:xfrm>
            <a:off x="971550" y="6165850"/>
            <a:ext cx="6335713" cy="4572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s-ES" sz="2400" b="0" i="0" u="none" strike="noStrike" cap="none" baseline="0">
                <a:solidFill>
                  <a:srgbClr val="013E53"/>
                </a:solidFill>
                <a:latin typeface="Arial"/>
                <a:ea typeface="Arial"/>
                <a:cs typeface="Arial"/>
                <a:sym typeface="Arial"/>
              </a:rPr>
              <a:t>Programación Orientada a Objetos</a:t>
            </a:r>
          </a:p>
        </p:txBody>
      </p:sp>
    </p:spTree>
  </p:cSld>
  <p:clrMapOvr>
    <a:masterClrMapping/>
  </p:clrMapOvr>
  <p:transition xmlns:p14="http://schemas.microsoft.com/office/powerpoint/2010/main" spd="slow">
    <p:cut/>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Shape 164"/>
          <p:cNvSpPr txBox="1"/>
          <p:nvPr/>
        </p:nvSpPr>
        <p:spPr>
          <a:xfrm>
            <a:off x="1042987" y="0"/>
            <a:ext cx="2305050" cy="4572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s-ES" sz="2400" b="0" i="0" u="none" strike="noStrike" cap="none" baseline="0">
                <a:solidFill>
                  <a:schemeClr val="dk1"/>
                </a:solidFill>
                <a:latin typeface="Arial"/>
                <a:ea typeface="Arial"/>
                <a:cs typeface="Arial"/>
                <a:sym typeface="Arial"/>
              </a:rPr>
              <a:t>Modularidad</a:t>
            </a:r>
          </a:p>
        </p:txBody>
      </p:sp>
      <p:sp>
        <p:nvSpPr>
          <p:cNvPr id="165" name="Shape 165"/>
          <p:cNvSpPr txBox="1"/>
          <p:nvPr/>
        </p:nvSpPr>
        <p:spPr>
          <a:xfrm>
            <a:off x="1258887" y="765175"/>
            <a:ext cx="7058024" cy="2530475"/>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s-ES" sz="2000" b="0" i="0" u="none" strike="noStrike" cap="none" baseline="0">
                <a:solidFill>
                  <a:srgbClr val="013E53"/>
                </a:solidFill>
                <a:latin typeface="Arial"/>
                <a:ea typeface="Arial"/>
                <a:cs typeface="Arial"/>
                <a:sym typeface="Arial"/>
              </a:rPr>
              <a:t>Descomponer un sistema en un conjunto de unidades discretas. </a:t>
            </a:r>
          </a:p>
          <a:p>
            <a:pPr marL="0" marR="0" lvl="0" indent="0" algn="l" rtl="0">
              <a:spcBef>
                <a:spcPts val="0"/>
              </a:spcBef>
              <a:spcAft>
                <a:spcPts val="0"/>
              </a:spcAft>
              <a:buNone/>
            </a:pPr>
            <a:endParaRPr sz="2000" b="0" i="0" u="none" strike="noStrike" cap="none" baseline="0">
              <a:solidFill>
                <a:srgbClr val="013E53"/>
              </a:solidFill>
              <a:latin typeface="Arial"/>
              <a:ea typeface="Arial"/>
              <a:cs typeface="Arial"/>
              <a:sym typeface="Arial"/>
            </a:endParaRPr>
          </a:p>
          <a:p>
            <a:pPr marL="0" marR="0" lvl="0" indent="0" algn="l" rtl="0">
              <a:spcBef>
                <a:spcPts val="0"/>
              </a:spcBef>
              <a:spcAft>
                <a:spcPts val="0"/>
              </a:spcAft>
              <a:buSzPct val="25000"/>
              <a:buNone/>
            </a:pPr>
            <a:r>
              <a:rPr lang="es-ES" sz="2000" b="0" i="0" u="none" strike="noStrike" cap="none" baseline="0">
                <a:solidFill>
                  <a:srgbClr val="013E53"/>
                </a:solidFill>
                <a:latin typeface="Arial"/>
                <a:ea typeface="Arial"/>
                <a:cs typeface="Arial"/>
                <a:sym typeface="Arial"/>
              </a:rPr>
              <a:t>Está asociado al concepto de programación modular / estructurada. </a:t>
            </a:r>
          </a:p>
          <a:p>
            <a:pPr marL="0" marR="0" lvl="0" indent="0" algn="l" rtl="0">
              <a:spcBef>
                <a:spcPts val="0"/>
              </a:spcBef>
              <a:spcAft>
                <a:spcPts val="0"/>
              </a:spcAft>
              <a:buNone/>
            </a:pPr>
            <a:endParaRPr sz="2000" b="0" i="0" u="none" strike="noStrike" cap="none" baseline="0">
              <a:solidFill>
                <a:srgbClr val="013E53"/>
              </a:solidFill>
              <a:latin typeface="Arial"/>
              <a:ea typeface="Arial"/>
              <a:cs typeface="Arial"/>
              <a:sym typeface="Arial"/>
            </a:endParaRPr>
          </a:p>
          <a:p>
            <a:pPr marL="0" marR="0" lvl="0" indent="0" algn="l" rtl="0">
              <a:spcBef>
                <a:spcPts val="0"/>
              </a:spcBef>
              <a:spcAft>
                <a:spcPts val="0"/>
              </a:spcAft>
              <a:buSzPct val="25000"/>
              <a:buNone/>
            </a:pPr>
            <a:r>
              <a:rPr lang="es-ES" sz="2000" b="0" i="0" u="none" strike="noStrike" cap="none" baseline="0">
                <a:solidFill>
                  <a:srgbClr val="013E53"/>
                </a:solidFill>
                <a:latin typeface="Arial"/>
                <a:ea typeface="Arial"/>
                <a:cs typeface="Arial"/>
                <a:sym typeface="Arial"/>
              </a:rPr>
              <a:t>Está íntimamente relacionado con el encapsulamiento. </a:t>
            </a:r>
          </a:p>
          <a:p>
            <a:pPr marL="0" marR="0" lvl="0" indent="0" algn="l" rtl="0">
              <a:spcBef>
                <a:spcPts val="0"/>
              </a:spcBef>
              <a:spcAft>
                <a:spcPts val="0"/>
              </a:spcAft>
              <a:buNone/>
            </a:pPr>
            <a:endParaRPr sz="2000" b="0" i="0" u="none" strike="noStrike" cap="none" baseline="0">
              <a:solidFill>
                <a:srgbClr val="013E53"/>
              </a:solidFill>
              <a:latin typeface="Arial"/>
              <a:ea typeface="Arial"/>
              <a:cs typeface="Arial"/>
              <a:sym typeface="Arial"/>
            </a:endParaRPr>
          </a:p>
          <a:p>
            <a:pPr marL="0" marR="0" lvl="0" indent="0" algn="l" rtl="0">
              <a:spcBef>
                <a:spcPts val="0"/>
              </a:spcBef>
              <a:spcAft>
                <a:spcPts val="0"/>
              </a:spcAft>
              <a:buSzPct val="25000"/>
              <a:buNone/>
            </a:pPr>
            <a:r>
              <a:rPr lang="es-ES" sz="2000" b="0" i="0" u="none" strike="noStrike" cap="none" baseline="0">
                <a:solidFill>
                  <a:srgbClr val="013E53"/>
                </a:solidFill>
                <a:latin typeface="Arial"/>
                <a:ea typeface="Arial"/>
                <a:cs typeface="Arial"/>
                <a:sym typeface="Arial"/>
              </a:rPr>
              <a:t>Los módulos son generalmente unidades indivisibles. </a:t>
            </a:r>
          </a:p>
        </p:txBody>
      </p:sp>
      <p:sp>
        <p:nvSpPr>
          <p:cNvPr id="166" name="Shape 166"/>
          <p:cNvSpPr txBox="1"/>
          <p:nvPr/>
        </p:nvSpPr>
        <p:spPr>
          <a:xfrm>
            <a:off x="971550" y="6165850"/>
            <a:ext cx="6335713" cy="4572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s-ES" sz="2400" b="0" i="0" u="none" strike="noStrike" cap="none" baseline="0">
                <a:solidFill>
                  <a:srgbClr val="013E53"/>
                </a:solidFill>
                <a:latin typeface="Arial"/>
                <a:ea typeface="Arial"/>
                <a:cs typeface="Arial"/>
                <a:sym typeface="Arial"/>
              </a:rPr>
              <a:t>Programación Orientada a Objetos</a:t>
            </a:r>
          </a:p>
        </p:txBody>
      </p:sp>
    </p:spTree>
  </p:cSld>
  <p:clrMapOvr>
    <a:masterClrMapping/>
  </p:clrMapOvr>
  <p:transition xmlns:p14="http://schemas.microsoft.com/office/powerpoint/2010/main" spd="slow">
    <p:cut/>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pic>
        <p:nvPicPr>
          <p:cNvPr id="171" name="Shape 171"/>
          <p:cNvPicPr preferRelativeResize="0"/>
          <p:nvPr/>
        </p:nvPicPr>
        <p:blipFill rotWithShape="1">
          <a:blip r:embed="rId3">
            <a:alphaModFix/>
          </a:blip>
          <a:srcRect/>
          <a:stretch/>
        </p:blipFill>
        <p:spPr>
          <a:xfrm>
            <a:off x="1692275" y="620712"/>
            <a:ext cx="5832474" cy="5276849"/>
          </a:xfrm>
          <a:prstGeom prst="rect">
            <a:avLst/>
          </a:prstGeom>
          <a:noFill/>
          <a:ln>
            <a:noFill/>
          </a:ln>
        </p:spPr>
      </p:pic>
      <p:sp>
        <p:nvSpPr>
          <p:cNvPr id="172" name="Shape 172"/>
          <p:cNvSpPr txBox="1"/>
          <p:nvPr/>
        </p:nvSpPr>
        <p:spPr>
          <a:xfrm>
            <a:off x="1116012" y="0"/>
            <a:ext cx="2160586" cy="4572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s-ES" sz="2400" b="0" i="0" u="none" strike="noStrike" cap="none" baseline="0">
                <a:solidFill>
                  <a:schemeClr val="dk1"/>
                </a:solidFill>
                <a:latin typeface="Arial"/>
                <a:ea typeface="Arial"/>
                <a:cs typeface="Arial"/>
                <a:sym typeface="Arial"/>
              </a:rPr>
              <a:t>Jerarquía</a:t>
            </a:r>
          </a:p>
        </p:txBody>
      </p:sp>
      <p:sp>
        <p:nvSpPr>
          <p:cNvPr id="173" name="Shape 173"/>
          <p:cNvSpPr txBox="1"/>
          <p:nvPr/>
        </p:nvSpPr>
        <p:spPr>
          <a:xfrm>
            <a:off x="971550" y="6165850"/>
            <a:ext cx="6335713" cy="4572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s-ES" sz="2400" b="0" i="0" u="none" strike="noStrike" cap="none" baseline="0">
                <a:solidFill>
                  <a:srgbClr val="013E53"/>
                </a:solidFill>
                <a:latin typeface="Arial"/>
                <a:ea typeface="Arial"/>
                <a:cs typeface="Arial"/>
                <a:sym typeface="Arial"/>
              </a:rPr>
              <a:t>Programación Orientada a Objetos</a:t>
            </a:r>
          </a:p>
        </p:txBody>
      </p:sp>
    </p:spTree>
  </p:cSld>
  <p:clrMapOvr>
    <a:masterClrMapping/>
  </p:clrMapOvr>
  <p:transition xmlns:p14="http://schemas.microsoft.com/office/powerpoint/2010/main" spd="slow">
    <p:cut/>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Shape 178"/>
          <p:cNvSpPr txBox="1"/>
          <p:nvPr/>
        </p:nvSpPr>
        <p:spPr>
          <a:xfrm>
            <a:off x="1116012" y="0"/>
            <a:ext cx="2160586" cy="4572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s-ES" sz="2400" b="0" i="0" u="none" strike="noStrike" cap="none" baseline="0">
                <a:solidFill>
                  <a:schemeClr val="dk1"/>
                </a:solidFill>
                <a:latin typeface="Arial"/>
                <a:ea typeface="Arial"/>
                <a:cs typeface="Arial"/>
                <a:sym typeface="Arial"/>
              </a:rPr>
              <a:t>Jerarquía</a:t>
            </a:r>
          </a:p>
        </p:txBody>
      </p:sp>
      <p:sp>
        <p:nvSpPr>
          <p:cNvPr id="179" name="Shape 179"/>
          <p:cNvSpPr txBox="1"/>
          <p:nvPr/>
        </p:nvSpPr>
        <p:spPr>
          <a:xfrm>
            <a:off x="1187450" y="836612"/>
            <a:ext cx="7200900" cy="3444875"/>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s-ES" sz="2000" b="0" i="0" u="none" strike="noStrike" cap="none" baseline="0">
                <a:solidFill>
                  <a:srgbClr val="013E53"/>
                </a:solidFill>
                <a:latin typeface="Arial"/>
                <a:ea typeface="Arial"/>
                <a:cs typeface="Arial"/>
                <a:sym typeface="Arial"/>
              </a:rPr>
              <a:t>Es el acto o resultado de distinguir un concepto que es más general que otro. La jerarquía es una manera de ordenarlas abstracciones. </a:t>
            </a:r>
          </a:p>
          <a:p>
            <a:pPr marL="0" marR="0" lvl="0" indent="0" algn="l" rtl="0">
              <a:spcBef>
                <a:spcPts val="0"/>
              </a:spcBef>
              <a:spcAft>
                <a:spcPts val="0"/>
              </a:spcAft>
              <a:buNone/>
            </a:pPr>
            <a:endParaRPr sz="2000" b="0" i="0" u="none" strike="noStrike" cap="none" baseline="0">
              <a:solidFill>
                <a:srgbClr val="013E53"/>
              </a:solidFill>
              <a:latin typeface="Arial"/>
              <a:ea typeface="Arial"/>
              <a:cs typeface="Arial"/>
              <a:sym typeface="Arial"/>
            </a:endParaRPr>
          </a:p>
          <a:p>
            <a:pPr marL="0" marR="0" lvl="0" indent="0" algn="l" rtl="0">
              <a:spcBef>
                <a:spcPts val="0"/>
              </a:spcBef>
              <a:spcAft>
                <a:spcPts val="0"/>
              </a:spcAft>
              <a:buSzPct val="25000"/>
              <a:buNone/>
            </a:pPr>
            <a:r>
              <a:rPr lang="es-ES" sz="2000" b="0" i="0" u="none" strike="noStrike" cap="none" baseline="0">
                <a:solidFill>
                  <a:srgbClr val="013E53"/>
                </a:solidFill>
                <a:latin typeface="Arial"/>
                <a:ea typeface="Arial"/>
                <a:cs typeface="Arial"/>
                <a:sym typeface="Arial"/>
              </a:rPr>
              <a:t>Permite examinar si los conceptos tienen algo en común. </a:t>
            </a:r>
          </a:p>
          <a:p>
            <a:pPr marL="0" marR="0" lvl="0" indent="0" algn="l" rtl="0">
              <a:spcBef>
                <a:spcPts val="0"/>
              </a:spcBef>
              <a:spcAft>
                <a:spcPts val="0"/>
              </a:spcAft>
              <a:buNone/>
            </a:pPr>
            <a:endParaRPr sz="2000" b="0" i="0" u="none" strike="noStrike" cap="none" baseline="0">
              <a:solidFill>
                <a:srgbClr val="013E53"/>
              </a:solidFill>
              <a:latin typeface="Arial"/>
              <a:ea typeface="Arial"/>
              <a:cs typeface="Arial"/>
              <a:sym typeface="Arial"/>
            </a:endParaRPr>
          </a:p>
          <a:p>
            <a:pPr marL="0" marR="0" lvl="0" indent="0" algn="l" rtl="0">
              <a:spcBef>
                <a:spcPts val="0"/>
              </a:spcBef>
              <a:spcAft>
                <a:spcPts val="0"/>
              </a:spcAft>
              <a:buSzPct val="25000"/>
              <a:buNone/>
            </a:pPr>
            <a:r>
              <a:rPr lang="es-ES" sz="2000" b="0" i="0" u="none" strike="noStrike" cap="none" baseline="0">
                <a:solidFill>
                  <a:srgbClr val="013E53"/>
                </a:solidFill>
                <a:latin typeface="Arial"/>
                <a:ea typeface="Arial"/>
                <a:cs typeface="Arial"/>
                <a:sym typeface="Arial"/>
              </a:rPr>
              <a:t>Nos ayuda a percibir que todas las instancias de un concepto más específico son también instancias de un concepto general. </a:t>
            </a:r>
          </a:p>
          <a:p>
            <a:pPr marL="0" marR="0" lvl="0" indent="0" algn="l" rtl="0">
              <a:spcBef>
                <a:spcPts val="0"/>
              </a:spcBef>
              <a:spcAft>
                <a:spcPts val="0"/>
              </a:spcAft>
              <a:buNone/>
            </a:pPr>
            <a:endParaRPr sz="2000" b="0" i="0" u="none" strike="noStrike" cap="none" baseline="0">
              <a:solidFill>
                <a:srgbClr val="013E53"/>
              </a:solidFill>
              <a:latin typeface="Arial"/>
              <a:ea typeface="Arial"/>
              <a:cs typeface="Arial"/>
              <a:sym typeface="Arial"/>
            </a:endParaRPr>
          </a:p>
          <a:p>
            <a:pPr marL="0" marR="0" lvl="0" indent="0" algn="l" rtl="0">
              <a:spcBef>
                <a:spcPts val="0"/>
              </a:spcBef>
              <a:spcAft>
                <a:spcPts val="0"/>
              </a:spcAft>
              <a:buSzPct val="25000"/>
              <a:buNone/>
            </a:pPr>
            <a:r>
              <a:rPr lang="es-ES" sz="2000" b="0" i="0" u="none" strike="noStrike" cap="none" baseline="0">
                <a:solidFill>
                  <a:srgbClr val="013E53"/>
                </a:solidFill>
                <a:latin typeface="Arial"/>
                <a:ea typeface="Arial"/>
                <a:cs typeface="Arial"/>
                <a:sym typeface="Arial"/>
              </a:rPr>
              <a:t>Su uso simplifica el entendimiento del problema. </a:t>
            </a:r>
          </a:p>
          <a:p>
            <a:pPr marL="0" marR="0" lvl="0" indent="0" algn="l" rtl="0">
              <a:spcBef>
                <a:spcPts val="0"/>
              </a:spcBef>
              <a:spcAft>
                <a:spcPts val="0"/>
              </a:spcAft>
              <a:buNone/>
            </a:pPr>
            <a:endParaRPr sz="2000" b="0" i="0" u="none" strike="noStrike" cap="none" baseline="0">
              <a:solidFill>
                <a:srgbClr val="013E53"/>
              </a:solidFill>
              <a:latin typeface="Arial"/>
              <a:ea typeface="Arial"/>
              <a:cs typeface="Arial"/>
              <a:sym typeface="Arial"/>
            </a:endParaRPr>
          </a:p>
          <a:p>
            <a:pPr marL="0" marR="0" lvl="0" indent="0" algn="l" rtl="0">
              <a:spcBef>
                <a:spcPts val="0"/>
              </a:spcBef>
              <a:spcAft>
                <a:spcPts val="0"/>
              </a:spcAft>
              <a:buSzPct val="25000"/>
              <a:buNone/>
            </a:pPr>
            <a:r>
              <a:rPr lang="es-ES" sz="2000" b="0" i="0" u="none" strike="noStrike" cap="none" baseline="0">
                <a:solidFill>
                  <a:srgbClr val="013E53"/>
                </a:solidFill>
                <a:latin typeface="Arial"/>
                <a:ea typeface="Arial"/>
                <a:cs typeface="Arial"/>
                <a:sym typeface="Arial"/>
              </a:rPr>
              <a:t>Se implementa mediante las relaciones de herencia. </a:t>
            </a:r>
          </a:p>
        </p:txBody>
      </p:sp>
      <p:sp>
        <p:nvSpPr>
          <p:cNvPr id="180" name="Shape 180"/>
          <p:cNvSpPr txBox="1"/>
          <p:nvPr/>
        </p:nvSpPr>
        <p:spPr>
          <a:xfrm>
            <a:off x="971550" y="6165850"/>
            <a:ext cx="6335713" cy="4572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s-ES" sz="2400" b="0" i="0" u="none" strike="noStrike" cap="none" baseline="0">
                <a:solidFill>
                  <a:srgbClr val="013E53"/>
                </a:solidFill>
                <a:latin typeface="Arial"/>
                <a:ea typeface="Arial"/>
                <a:cs typeface="Arial"/>
                <a:sym typeface="Arial"/>
              </a:rPr>
              <a:t>Programación Orientada a Objetos</a:t>
            </a:r>
          </a:p>
        </p:txBody>
      </p:sp>
    </p:spTree>
  </p:cSld>
  <p:clrMapOvr>
    <a:masterClrMapping/>
  </p:clrMapOvr>
  <p:transition xmlns:p14="http://schemas.microsoft.com/office/powerpoint/2010/main" spd="slow">
    <p:cut/>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pic>
        <p:nvPicPr>
          <p:cNvPr id="185" name="Shape 185"/>
          <p:cNvPicPr preferRelativeResize="0"/>
          <p:nvPr/>
        </p:nvPicPr>
        <p:blipFill rotWithShape="1">
          <a:blip r:embed="rId3">
            <a:alphaModFix/>
          </a:blip>
          <a:srcRect l="2847" t="2866" r="2064" b="2835"/>
          <a:stretch/>
        </p:blipFill>
        <p:spPr>
          <a:xfrm>
            <a:off x="2124075" y="908050"/>
            <a:ext cx="4824412" cy="4752974"/>
          </a:xfrm>
          <a:prstGeom prst="rect">
            <a:avLst/>
          </a:prstGeom>
          <a:noFill/>
          <a:ln>
            <a:noFill/>
          </a:ln>
        </p:spPr>
      </p:pic>
      <p:sp>
        <p:nvSpPr>
          <p:cNvPr id="186" name="Shape 186"/>
          <p:cNvSpPr txBox="1"/>
          <p:nvPr/>
        </p:nvSpPr>
        <p:spPr>
          <a:xfrm>
            <a:off x="1116012" y="0"/>
            <a:ext cx="1511299" cy="4572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s-ES" sz="2400" b="0" i="0" u="none" strike="noStrike" cap="none" baseline="0">
                <a:solidFill>
                  <a:schemeClr val="dk1"/>
                </a:solidFill>
                <a:latin typeface="Arial"/>
                <a:ea typeface="Arial"/>
                <a:cs typeface="Arial"/>
                <a:sym typeface="Arial"/>
              </a:rPr>
              <a:t>Tipos</a:t>
            </a:r>
          </a:p>
        </p:txBody>
      </p:sp>
      <p:sp>
        <p:nvSpPr>
          <p:cNvPr id="187" name="Shape 187"/>
          <p:cNvSpPr txBox="1"/>
          <p:nvPr/>
        </p:nvSpPr>
        <p:spPr>
          <a:xfrm>
            <a:off x="1042987" y="6165850"/>
            <a:ext cx="6335711" cy="4572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s-ES" sz="2400" b="0" i="0" u="none" strike="noStrike" cap="none" baseline="0">
                <a:solidFill>
                  <a:srgbClr val="013E53"/>
                </a:solidFill>
                <a:latin typeface="Arial"/>
                <a:ea typeface="Arial"/>
                <a:cs typeface="Arial"/>
                <a:sym typeface="Arial"/>
              </a:rPr>
              <a:t>Programación Orientada a Objetos</a:t>
            </a:r>
          </a:p>
        </p:txBody>
      </p:sp>
    </p:spTree>
  </p:cSld>
  <p:clrMapOvr>
    <a:masterClrMapping/>
  </p:clrMapOvr>
  <p:transition xmlns:p14="http://schemas.microsoft.com/office/powerpoint/2010/main" spd="slow">
    <p:cut/>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Shape 192"/>
          <p:cNvSpPr txBox="1"/>
          <p:nvPr/>
        </p:nvSpPr>
        <p:spPr>
          <a:xfrm>
            <a:off x="1116012" y="0"/>
            <a:ext cx="1511299" cy="4572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s-ES" sz="2400" b="0" i="0" u="none" strike="noStrike" cap="none" baseline="0">
                <a:solidFill>
                  <a:schemeClr val="dk1"/>
                </a:solidFill>
                <a:latin typeface="Arial"/>
                <a:ea typeface="Arial"/>
                <a:cs typeface="Arial"/>
                <a:sym typeface="Arial"/>
              </a:rPr>
              <a:t>Tipos</a:t>
            </a:r>
          </a:p>
        </p:txBody>
      </p:sp>
      <p:sp>
        <p:nvSpPr>
          <p:cNvPr id="193" name="Shape 193"/>
          <p:cNvSpPr txBox="1"/>
          <p:nvPr/>
        </p:nvSpPr>
        <p:spPr>
          <a:xfrm>
            <a:off x="1187450" y="620712"/>
            <a:ext cx="7129463" cy="2835274"/>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s-ES" sz="2000" b="0" i="0" u="none" strike="noStrike" cap="none" baseline="0">
                <a:solidFill>
                  <a:srgbClr val="013E53"/>
                </a:solidFill>
                <a:latin typeface="Arial"/>
                <a:ea typeface="Arial"/>
                <a:cs typeface="Arial"/>
                <a:sym typeface="Arial"/>
              </a:rPr>
              <a:t>Dos cosas que tienen la misma forma abstracta son análogas es decir, son del mismo tipo. </a:t>
            </a:r>
          </a:p>
          <a:p>
            <a:pPr marL="0" marR="0" lvl="0" indent="0" algn="l" rtl="0">
              <a:spcBef>
                <a:spcPts val="0"/>
              </a:spcBef>
              <a:spcAft>
                <a:spcPts val="0"/>
              </a:spcAft>
              <a:buNone/>
            </a:pPr>
            <a:endParaRPr sz="2000" b="0" i="0" u="none" strike="noStrike" cap="none" baseline="0">
              <a:solidFill>
                <a:srgbClr val="013E53"/>
              </a:solidFill>
              <a:latin typeface="Arial"/>
              <a:ea typeface="Arial"/>
              <a:cs typeface="Arial"/>
              <a:sym typeface="Arial"/>
            </a:endParaRPr>
          </a:p>
          <a:p>
            <a:pPr marL="0" marR="0" lvl="0" indent="0" algn="l" rtl="0">
              <a:spcBef>
                <a:spcPts val="0"/>
              </a:spcBef>
              <a:spcAft>
                <a:spcPts val="0"/>
              </a:spcAft>
              <a:buSzPct val="25000"/>
              <a:buNone/>
            </a:pPr>
            <a:r>
              <a:rPr lang="es-ES" sz="2000" b="0" i="0" u="none" strike="noStrike" cap="none" baseline="0">
                <a:solidFill>
                  <a:srgbClr val="013E53"/>
                </a:solidFill>
                <a:latin typeface="Arial"/>
                <a:ea typeface="Arial"/>
                <a:cs typeface="Arial"/>
                <a:sym typeface="Arial"/>
              </a:rPr>
              <a:t>Se implementa mediante la descripción o identificación de los elementos que describen una clase: </a:t>
            </a:r>
          </a:p>
          <a:p>
            <a:pPr marL="0" marR="0" lvl="0" indent="0" algn="l" rtl="0">
              <a:spcBef>
                <a:spcPts val="0"/>
              </a:spcBef>
              <a:spcAft>
                <a:spcPts val="0"/>
              </a:spcAft>
              <a:buNone/>
            </a:pPr>
            <a:endParaRPr sz="2000" b="0" i="0" u="none" strike="noStrike" cap="none" baseline="0">
              <a:solidFill>
                <a:srgbClr val="013E53"/>
              </a:solidFill>
              <a:latin typeface="Arial"/>
              <a:ea typeface="Arial"/>
              <a:cs typeface="Arial"/>
              <a:sym typeface="Arial"/>
            </a:endParaRPr>
          </a:p>
          <a:p>
            <a:pPr marL="0" marR="0" lvl="0" indent="0" algn="l" rtl="0">
              <a:spcBef>
                <a:spcPts val="0"/>
              </a:spcBef>
              <a:spcAft>
                <a:spcPts val="0"/>
              </a:spcAft>
              <a:buSzPct val="25000"/>
              <a:buNone/>
            </a:pPr>
            <a:r>
              <a:rPr lang="es-ES" sz="2000" b="0" i="0" u="none" strike="noStrike" cap="none" baseline="0">
                <a:solidFill>
                  <a:srgbClr val="013E53"/>
                </a:solidFill>
                <a:latin typeface="Arial"/>
                <a:ea typeface="Arial"/>
                <a:cs typeface="Arial"/>
                <a:sym typeface="Arial"/>
              </a:rPr>
              <a:t>	Datos            información o atributos </a:t>
            </a:r>
          </a:p>
          <a:p>
            <a:pPr marL="0" marR="0" lvl="0" indent="0" algn="l" rtl="0">
              <a:spcBef>
                <a:spcPts val="0"/>
              </a:spcBef>
              <a:spcAft>
                <a:spcPts val="0"/>
              </a:spcAft>
              <a:buSzPct val="25000"/>
              <a:buNone/>
            </a:pPr>
            <a:r>
              <a:rPr lang="es-ES" sz="2000" b="0" i="0" u="none" strike="noStrike" cap="none" baseline="0">
                <a:solidFill>
                  <a:srgbClr val="013E53"/>
                </a:solidFill>
                <a:latin typeface="Arial"/>
                <a:ea typeface="Arial"/>
                <a:cs typeface="Arial"/>
                <a:sym typeface="Arial"/>
              </a:rPr>
              <a:t>	Operaciones             comportamiento o métodos</a:t>
            </a:r>
          </a:p>
          <a:p>
            <a:pPr marL="0" marR="0" lvl="0" indent="0" algn="l" rtl="0">
              <a:spcBef>
                <a:spcPts val="0"/>
              </a:spcBef>
              <a:spcAft>
                <a:spcPts val="0"/>
              </a:spcAft>
              <a:buNone/>
            </a:pPr>
            <a:endParaRPr sz="2000" b="0" i="0" u="none" strike="noStrike" cap="none" baseline="0">
              <a:solidFill>
                <a:srgbClr val="013E53"/>
              </a:solidFill>
              <a:latin typeface="Arial"/>
              <a:ea typeface="Arial"/>
              <a:cs typeface="Arial"/>
              <a:sym typeface="Arial"/>
            </a:endParaRPr>
          </a:p>
        </p:txBody>
      </p:sp>
      <p:sp>
        <p:nvSpPr>
          <p:cNvPr id="194" name="Shape 194"/>
          <p:cNvSpPr/>
          <p:nvPr/>
        </p:nvSpPr>
        <p:spPr>
          <a:xfrm>
            <a:off x="2987675" y="2565400"/>
            <a:ext cx="433387" cy="142875"/>
          </a:xfrm>
          <a:prstGeom prst="rightArrow">
            <a:avLst>
              <a:gd name="adj1" fmla="val 50000"/>
              <a:gd name="adj2" fmla="val 75833"/>
            </a:avLst>
          </a:prstGeom>
          <a:solidFill>
            <a:srgbClr val="302020"/>
          </a:solidFill>
          <a:ln w="9525" cap="flat" cmpd="sng">
            <a:solidFill>
              <a:srgbClr val="000000"/>
            </a:solidFill>
            <a:prstDash val="solid"/>
            <a:miter/>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1800" b="0" i="0" u="none" strike="noStrike" cap="none" baseline="0">
              <a:solidFill>
                <a:schemeClr val="dk1"/>
              </a:solidFill>
              <a:latin typeface="Arial"/>
              <a:ea typeface="Arial"/>
              <a:cs typeface="Arial"/>
              <a:sym typeface="Arial"/>
            </a:endParaRPr>
          </a:p>
        </p:txBody>
      </p:sp>
      <p:sp>
        <p:nvSpPr>
          <p:cNvPr id="195" name="Shape 195"/>
          <p:cNvSpPr/>
          <p:nvPr/>
        </p:nvSpPr>
        <p:spPr>
          <a:xfrm>
            <a:off x="3708400" y="2924175"/>
            <a:ext cx="433387" cy="142875"/>
          </a:xfrm>
          <a:prstGeom prst="rightArrow">
            <a:avLst>
              <a:gd name="adj1" fmla="val 50000"/>
              <a:gd name="adj2" fmla="val 75833"/>
            </a:avLst>
          </a:prstGeom>
          <a:solidFill>
            <a:srgbClr val="302020"/>
          </a:solidFill>
          <a:ln w="9525" cap="flat" cmpd="sng">
            <a:solidFill>
              <a:srgbClr val="000000"/>
            </a:solidFill>
            <a:prstDash val="solid"/>
            <a:miter/>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1800" b="0" i="0" u="none" strike="noStrike" cap="none" baseline="0">
              <a:solidFill>
                <a:schemeClr val="dk1"/>
              </a:solidFill>
              <a:latin typeface="Arial"/>
              <a:ea typeface="Arial"/>
              <a:cs typeface="Arial"/>
              <a:sym typeface="Arial"/>
            </a:endParaRPr>
          </a:p>
        </p:txBody>
      </p:sp>
      <p:sp>
        <p:nvSpPr>
          <p:cNvPr id="196" name="Shape 196"/>
          <p:cNvSpPr txBox="1"/>
          <p:nvPr/>
        </p:nvSpPr>
        <p:spPr>
          <a:xfrm>
            <a:off x="1042987" y="6165850"/>
            <a:ext cx="6335711" cy="4572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s-ES" sz="2400" b="0" i="0" u="none" strike="noStrike" cap="none" baseline="0">
                <a:solidFill>
                  <a:srgbClr val="013E53"/>
                </a:solidFill>
                <a:latin typeface="Arial"/>
                <a:ea typeface="Arial"/>
                <a:cs typeface="Arial"/>
                <a:sym typeface="Arial"/>
              </a:rPr>
              <a:t>Programación Orientada a Objetos</a:t>
            </a:r>
          </a:p>
        </p:txBody>
      </p:sp>
    </p:spTree>
  </p:cSld>
  <p:clrMapOvr>
    <a:masterClrMapping/>
  </p:clrMapOvr>
  <p:transition xmlns:p14="http://schemas.microsoft.com/office/powerpoint/2010/main" spd="slow">
    <p:cut/>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pic>
        <p:nvPicPr>
          <p:cNvPr id="201" name="Shape 201"/>
          <p:cNvPicPr preferRelativeResize="0"/>
          <p:nvPr/>
        </p:nvPicPr>
        <p:blipFill rotWithShape="1">
          <a:blip r:embed="rId3">
            <a:alphaModFix/>
          </a:blip>
          <a:srcRect l="2958" t="5732" r="1819" b="3902"/>
          <a:stretch/>
        </p:blipFill>
        <p:spPr>
          <a:xfrm>
            <a:off x="1116012" y="1196975"/>
            <a:ext cx="6911974" cy="4081463"/>
          </a:xfrm>
          <a:prstGeom prst="rect">
            <a:avLst/>
          </a:prstGeom>
          <a:noFill/>
          <a:ln>
            <a:noFill/>
          </a:ln>
        </p:spPr>
      </p:pic>
      <p:sp>
        <p:nvSpPr>
          <p:cNvPr id="202" name="Shape 202"/>
          <p:cNvSpPr txBox="1"/>
          <p:nvPr/>
        </p:nvSpPr>
        <p:spPr>
          <a:xfrm>
            <a:off x="1042987" y="6165850"/>
            <a:ext cx="6335711" cy="4572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s-ES" sz="2400" b="0" i="0" u="none" strike="noStrike" cap="none" baseline="0">
                <a:solidFill>
                  <a:srgbClr val="013E53"/>
                </a:solidFill>
                <a:latin typeface="Arial"/>
                <a:ea typeface="Arial"/>
                <a:cs typeface="Arial"/>
                <a:sym typeface="Arial"/>
              </a:rPr>
              <a:t>Programación Orientada a Objetos</a:t>
            </a:r>
          </a:p>
        </p:txBody>
      </p:sp>
      <p:sp>
        <p:nvSpPr>
          <p:cNvPr id="203" name="Shape 203"/>
          <p:cNvSpPr txBox="1"/>
          <p:nvPr/>
        </p:nvSpPr>
        <p:spPr>
          <a:xfrm>
            <a:off x="1042987" y="0"/>
            <a:ext cx="4465636" cy="4572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s-ES" sz="2400" b="0" i="0" u="none" strike="noStrike" cap="none" baseline="0">
                <a:solidFill>
                  <a:schemeClr val="dk1"/>
                </a:solidFill>
                <a:latin typeface="Arial"/>
                <a:ea typeface="Arial"/>
                <a:cs typeface="Arial"/>
                <a:sym typeface="Arial"/>
              </a:rPr>
              <a:t>Concurrencia </a:t>
            </a:r>
          </a:p>
        </p:txBody>
      </p:sp>
    </p:spTree>
  </p:cSld>
  <p:clrMapOvr>
    <a:masterClrMapping/>
  </p:clrMapOvr>
  <p:transition xmlns:p14="http://schemas.microsoft.com/office/powerpoint/2010/main" spd="slow">
    <p:cut/>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Shape 208"/>
          <p:cNvSpPr txBox="1"/>
          <p:nvPr/>
        </p:nvSpPr>
        <p:spPr>
          <a:xfrm>
            <a:off x="1042987" y="6165850"/>
            <a:ext cx="6335711" cy="4572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s-ES" sz="2400" b="0" i="0" u="none" strike="noStrike" cap="none" baseline="0">
                <a:solidFill>
                  <a:srgbClr val="013E53"/>
                </a:solidFill>
                <a:latin typeface="Arial"/>
                <a:ea typeface="Arial"/>
                <a:cs typeface="Arial"/>
                <a:sym typeface="Arial"/>
              </a:rPr>
              <a:t>Programación Orientada a Objetos</a:t>
            </a:r>
          </a:p>
        </p:txBody>
      </p:sp>
      <p:sp>
        <p:nvSpPr>
          <p:cNvPr id="209" name="Shape 209"/>
          <p:cNvSpPr txBox="1"/>
          <p:nvPr/>
        </p:nvSpPr>
        <p:spPr>
          <a:xfrm>
            <a:off x="1042987" y="0"/>
            <a:ext cx="4465636" cy="4572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s-ES" sz="2400" b="0" i="0" u="none" strike="noStrike" cap="none" baseline="0">
                <a:solidFill>
                  <a:schemeClr val="dk1"/>
                </a:solidFill>
                <a:latin typeface="Arial"/>
                <a:ea typeface="Arial"/>
                <a:cs typeface="Arial"/>
                <a:sym typeface="Arial"/>
              </a:rPr>
              <a:t>Concurrencia </a:t>
            </a:r>
          </a:p>
        </p:txBody>
      </p:sp>
      <p:sp>
        <p:nvSpPr>
          <p:cNvPr id="210" name="Shape 210"/>
          <p:cNvSpPr txBox="1"/>
          <p:nvPr/>
        </p:nvSpPr>
        <p:spPr>
          <a:xfrm>
            <a:off x="1116012" y="692150"/>
            <a:ext cx="7127875" cy="1920875"/>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s-ES" sz="2000" b="0" i="0" u="none" strike="noStrike" cap="none" baseline="0">
                <a:solidFill>
                  <a:srgbClr val="013E53"/>
                </a:solidFill>
                <a:latin typeface="Arial"/>
                <a:ea typeface="Arial"/>
                <a:cs typeface="Arial"/>
                <a:sym typeface="Arial"/>
              </a:rPr>
              <a:t>Permite a diferentes objetos actuar al mismo tiempo; cada uno de ellos tiene autonomía. </a:t>
            </a:r>
          </a:p>
          <a:p>
            <a:pPr marL="0" marR="0" lvl="0" indent="0" algn="l" rtl="0">
              <a:spcBef>
                <a:spcPts val="0"/>
              </a:spcBef>
              <a:spcAft>
                <a:spcPts val="0"/>
              </a:spcAft>
              <a:buNone/>
            </a:pPr>
            <a:endParaRPr sz="2000" b="0" i="0" u="none" strike="noStrike" cap="none" baseline="0">
              <a:solidFill>
                <a:srgbClr val="013E53"/>
              </a:solidFill>
              <a:latin typeface="Arial"/>
              <a:ea typeface="Arial"/>
              <a:cs typeface="Arial"/>
              <a:sym typeface="Arial"/>
            </a:endParaRPr>
          </a:p>
          <a:p>
            <a:pPr marL="0" marR="0" lvl="0" indent="0" algn="l" rtl="0">
              <a:spcBef>
                <a:spcPts val="0"/>
              </a:spcBef>
              <a:spcAft>
                <a:spcPts val="0"/>
              </a:spcAft>
              <a:buSzPct val="25000"/>
              <a:buNone/>
            </a:pPr>
            <a:r>
              <a:rPr lang="es-ES" sz="2000" b="0" i="0" u="none" strike="noStrike" cap="none" baseline="0">
                <a:solidFill>
                  <a:srgbClr val="013E53"/>
                </a:solidFill>
                <a:latin typeface="Arial"/>
                <a:ea typeface="Arial"/>
                <a:cs typeface="Arial"/>
                <a:sym typeface="Arial"/>
              </a:rPr>
              <a:t>Se implementa mediante el proceso de creación o instanciación de objetos a partir de su clase y las propiedades de identidad y estado de los objetos.</a:t>
            </a:r>
            <a:r>
              <a:rPr lang="es-ES" sz="1800" b="0" i="0" u="none" strike="noStrike" cap="none" baseline="0">
                <a:solidFill>
                  <a:schemeClr val="dk1"/>
                </a:solidFill>
                <a:latin typeface="Arial"/>
                <a:ea typeface="Arial"/>
                <a:cs typeface="Arial"/>
                <a:sym typeface="Arial"/>
              </a:rPr>
              <a:t> </a:t>
            </a:r>
          </a:p>
        </p:txBody>
      </p:sp>
    </p:spTree>
  </p:cSld>
  <p:clrMapOvr>
    <a:masterClrMapping/>
  </p:clrMapOvr>
  <p:transition xmlns:p14="http://schemas.microsoft.com/office/powerpoint/2010/main" spd="slow">
    <p:cut/>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pic>
        <p:nvPicPr>
          <p:cNvPr id="215" name="Shape 215"/>
          <p:cNvPicPr preferRelativeResize="0"/>
          <p:nvPr/>
        </p:nvPicPr>
        <p:blipFill rotWithShape="1">
          <a:blip r:embed="rId3">
            <a:alphaModFix/>
          </a:blip>
          <a:srcRect/>
          <a:stretch/>
        </p:blipFill>
        <p:spPr>
          <a:xfrm>
            <a:off x="539750" y="1484312"/>
            <a:ext cx="8039099" cy="3235324"/>
          </a:xfrm>
          <a:prstGeom prst="rect">
            <a:avLst/>
          </a:prstGeom>
          <a:noFill/>
          <a:ln>
            <a:noFill/>
          </a:ln>
        </p:spPr>
      </p:pic>
      <p:sp>
        <p:nvSpPr>
          <p:cNvPr id="216" name="Shape 216"/>
          <p:cNvSpPr txBox="1"/>
          <p:nvPr/>
        </p:nvSpPr>
        <p:spPr>
          <a:xfrm>
            <a:off x="1042987" y="6165850"/>
            <a:ext cx="6335711" cy="4572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s-ES" sz="2400" b="0" i="0" u="none" strike="noStrike" cap="none" baseline="0">
                <a:solidFill>
                  <a:srgbClr val="013E53"/>
                </a:solidFill>
                <a:latin typeface="Arial"/>
                <a:ea typeface="Arial"/>
                <a:cs typeface="Arial"/>
                <a:sym typeface="Arial"/>
              </a:rPr>
              <a:t>Programación Orientada a Objetos</a:t>
            </a:r>
          </a:p>
        </p:txBody>
      </p:sp>
      <p:sp>
        <p:nvSpPr>
          <p:cNvPr id="217" name="Shape 217"/>
          <p:cNvSpPr txBox="1"/>
          <p:nvPr/>
        </p:nvSpPr>
        <p:spPr>
          <a:xfrm>
            <a:off x="1187450" y="0"/>
            <a:ext cx="3600450" cy="4572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s-ES" sz="2400" b="0" i="0" u="none" strike="noStrike" cap="none" baseline="0">
                <a:solidFill>
                  <a:schemeClr val="dk1"/>
                </a:solidFill>
                <a:latin typeface="Arial"/>
                <a:ea typeface="Arial"/>
                <a:cs typeface="Arial"/>
                <a:sym typeface="Arial"/>
              </a:rPr>
              <a:t>Persistencia </a:t>
            </a:r>
          </a:p>
        </p:txBody>
      </p:sp>
    </p:spTree>
  </p:cSld>
  <p:clrMapOvr>
    <a:masterClrMapping/>
  </p:clrMapOvr>
  <p:transition xmlns:p14="http://schemas.microsoft.com/office/powerpoint/2010/main" spd="slow">
    <p:cut/>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Shape 222"/>
          <p:cNvSpPr txBox="1"/>
          <p:nvPr/>
        </p:nvSpPr>
        <p:spPr>
          <a:xfrm>
            <a:off x="1042987" y="6165850"/>
            <a:ext cx="6335711" cy="4572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s-ES" sz="2400" b="0" i="0" u="none" strike="noStrike" cap="none" baseline="0">
                <a:solidFill>
                  <a:srgbClr val="013E53"/>
                </a:solidFill>
                <a:latin typeface="Arial"/>
                <a:ea typeface="Arial"/>
                <a:cs typeface="Arial"/>
                <a:sym typeface="Arial"/>
              </a:rPr>
              <a:t>Programación Orientada a Objetos</a:t>
            </a:r>
          </a:p>
        </p:txBody>
      </p:sp>
      <p:sp>
        <p:nvSpPr>
          <p:cNvPr id="223" name="Shape 223"/>
          <p:cNvSpPr txBox="1"/>
          <p:nvPr/>
        </p:nvSpPr>
        <p:spPr>
          <a:xfrm>
            <a:off x="1187450" y="0"/>
            <a:ext cx="3600450" cy="4572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s-ES" sz="2400" b="0" i="0" u="none" strike="noStrike" cap="none" baseline="0">
                <a:solidFill>
                  <a:schemeClr val="dk1"/>
                </a:solidFill>
                <a:latin typeface="Arial"/>
                <a:ea typeface="Arial"/>
                <a:cs typeface="Arial"/>
                <a:sym typeface="Arial"/>
              </a:rPr>
              <a:t>Persistencia </a:t>
            </a:r>
          </a:p>
        </p:txBody>
      </p:sp>
      <p:sp>
        <p:nvSpPr>
          <p:cNvPr id="224" name="Shape 224"/>
          <p:cNvSpPr txBox="1"/>
          <p:nvPr/>
        </p:nvSpPr>
        <p:spPr>
          <a:xfrm>
            <a:off x="1116012" y="692150"/>
            <a:ext cx="7200900" cy="2835274"/>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s-ES" sz="2000" b="0" i="0" u="none" strike="noStrike" cap="none" baseline="0">
                <a:solidFill>
                  <a:srgbClr val="013E53"/>
                </a:solidFill>
                <a:latin typeface="Arial"/>
                <a:ea typeface="Arial"/>
                <a:cs typeface="Arial"/>
                <a:sym typeface="Arial"/>
              </a:rPr>
              <a:t>Es la propiedad que un objeto tiene de existir en el tiempo y en el espacio. </a:t>
            </a:r>
          </a:p>
          <a:p>
            <a:pPr marL="0" marR="0" lvl="0" indent="0" algn="l" rtl="0">
              <a:spcBef>
                <a:spcPts val="0"/>
              </a:spcBef>
              <a:spcAft>
                <a:spcPts val="0"/>
              </a:spcAft>
              <a:buNone/>
            </a:pPr>
            <a:endParaRPr sz="2000" b="0" i="0" u="none" strike="noStrike" cap="none" baseline="0">
              <a:solidFill>
                <a:srgbClr val="013E53"/>
              </a:solidFill>
              <a:latin typeface="Arial"/>
              <a:ea typeface="Arial"/>
              <a:cs typeface="Arial"/>
              <a:sym typeface="Arial"/>
            </a:endParaRPr>
          </a:p>
          <a:p>
            <a:pPr marL="0" marR="0" lvl="0" indent="0" algn="l" rtl="0">
              <a:spcBef>
                <a:spcPts val="0"/>
              </a:spcBef>
              <a:spcAft>
                <a:spcPts val="0"/>
              </a:spcAft>
              <a:buSzPct val="25000"/>
              <a:buNone/>
            </a:pPr>
            <a:r>
              <a:rPr lang="es-ES" sz="2000" b="0" i="0" u="none" strike="noStrike" cap="none" baseline="0">
                <a:solidFill>
                  <a:srgbClr val="013E53"/>
                </a:solidFill>
                <a:latin typeface="Arial"/>
                <a:ea typeface="Arial"/>
                <a:cs typeface="Arial"/>
                <a:sym typeface="Arial"/>
              </a:rPr>
              <a:t>Un objeto existe hasta que no sea más necesitado y el espacio que ocupa es reutilizado. </a:t>
            </a:r>
          </a:p>
          <a:p>
            <a:pPr marL="0" marR="0" lvl="0" indent="0" algn="l" rtl="0">
              <a:spcBef>
                <a:spcPts val="0"/>
              </a:spcBef>
              <a:spcAft>
                <a:spcPts val="0"/>
              </a:spcAft>
              <a:buNone/>
            </a:pPr>
            <a:endParaRPr sz="2000" b="0" i="0" u="none" strike="noStrike" cap="none" baseline="0">
              <a:solidFill>
                <a:srgbClr val="013E53"/>
              </a:solidFill>
              <a:latin typeface="Arial"/>
              <a:ea typeface="Arial"/>
              <a:cs typeface="Arial"/>
              <a:sym typeface="Arial"/>
            </a:endParaRPr>
          </a:p>
          <a:p>
            <a:pPr marL="0" marR="0" lvl="0" indent="0" algn="l" rtl="0">
              <a:spcBef>
                <a:spcPts val="0"/>
              </a:spcBef>
              <a:spcAft>
                <a:spcPts val="0"/>
              </a:spcAft>
              <a:buSzPct val="25000"/>
              <a:buNone/>
            </a:pPr>
            <a:r>
              <a:rPr lang="es-ES" sz="2000" b="0" i="0" u="none" strike="noStrike" cap="none" baseline="0">
                <a:solidFill>
                  <a:srgbClr val="013E53"/>
                </a:solidFill>
                <a:latin typeface="Arial"/>
                <a:ea typeface="Arial"/>
                <a:cs typeface="Arial"/>
                <a:sym typeface="Arial"/>
              </a:rPr>
              <a:t>Se implementa mediante los procesos de construcción y destrucción de los objetos definidos como parte del comportamiento de la clase.</a:t>
            </a:r>
            <a:r>
              <a:rPr lang="es-ES" sz="1800" b="0" i="0" u="none" strike="noStrike" cap="none" baseline="0">
                <a:solidFill>
                  <a:schemeClr val="dk1"/>
                </a:solidFill>
                <a:latin typeface="Arial"/>
                <a:ea typeface="Arial"/>
                <a:cs typeface="Arial"/>
                <a:sym typeface="Arial"/>
              </a:rPr>
              <a:t> </a:t>
            </a:r>
          </a:p>
        </p:txBody>
      </p:sp>
    </p:spTree>
  </p:cSld>
  <p:clrMapOvr>
    <a:masterClrMapping/>
  </p:clrMapOvr>
  <p:transition xmlns:p14="http://schemas.microsoft.com/office/powerpoint/2010/main" spd="slow">
    <p:cut/>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Shape 98"/>
          <p:cNvSpPr txBox="1"/>
          <p:nvPr/>
        </p:nvSpPr>
        <p:spPr>
          <a:xfrm>
            <a:off x="1763713" y="908050"/>
            <a:ext cx="6626224" cy="4968875"/>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s-ES" sz="2000" b="0" i="0" u="none" strike="noStrike" cap="none" baseline="0">
                <a:solidFill>
                  <a:srgbClr val="013E53"/>
                </a:solidFill>
                <a:latin typeface="Arial"/>
                <a:ea typeface="Arial"/>
                <a:cs typeface="Arial"/>
                <a:sym typeface="Arial"/>
              </a:rPr>
              <a:t>Programación orientada a objetos:</a:t>
            </a:r>
          </a:p>
          <a:p>
            <a:pPr marL="1200150" marR="0" lvl="2" indent="-285750" algn="l" rtl="0">
              <a:spcBef>
                <a:spcPts val="0"/>
              </a:spcBef>
              <a:spcAft>
                <a:spcPts val="0"/>
              </a:spcAft>
              <a:buClr>
                <a:srgbClr val="013E53"/>
              </a:buClr>
              <a:buSzPct val="100000"/>
              <a:buFont typeface="Noto Symbol"/>
              <a:buChar char="✓"/>
            </a:pPr>
            <a:r>
              <a:rPr lang="es-ES" sz="2000" b="0" i="0" u="none" strike="noStrike" cap="none" baseline="0">
                <a:solidFill>
                  <a:srgbClr val="013E53"/>
                </a:solidFill>
                <a:latin typeface="Arial"/>
                <a:ea typeface="Arial"/>
                <a:cs typeface="Arial"/>
                <a:sym typeface="Arial"/>
              </a:rPr>
              <a:t>Principios.</a:t>
            </a:r>
          </a:p>
          <a:p>
            <a:pPr marL="1200150" marR="0" lvl="2" indent="-285750" algn="l" rtl="0">
              <a:spcBef>
                <a:spcPts val="0"/>
              </a:spcBef>
              <a:spcAft>
                <a:spcPts val="0"/>
              </a:spcAft>
              <a:buClr>
                <a:srgbClr val="013E53"/>
              </a:buClr>
              <a:buSzPct val="100000"/>
              <a:buFont typeface="Noto Symbol"/>
              <a:buChar char="✓"/>
            </a:pPr>
            <a:r>
              <a:rPr lang="es-ES" sz="2000" b="0" i="0" u="none" strike="noStrike" cap="none" baseline="0">
                <a:solidFill>
                  <a:srgbClr val="013E53"/>
                </a:solidFill>
                <a:latin typeface="Arial"/>
                <a:ea typeface="Arial"/>
                <a:cs typeface="Arial"/>
                <a:sym typeface="Arial"/>
              </a:rPr>
              <a:t>Fundamentos básicos.</a:t>
            </a:r>
          </a:p>
          <a:p>
            <a:pPr marL="0" marR="0" lvl="0" indent="0" algn="l" rtl="0">
              <a:spcBef>
                <a:spcPts val="0"/>
              </a:spcBef>
              <a:spcAft>
                <a:spcPts val="0"/>
              </a:spcAft>
              <a:buNone/>
            </a:pPr>
            <a:endParaRPr sz="2000" b="0" i="0" u="none" strike="noStrike" cap="none" baseline="0">
              <a:solidFill>
                <a:srgbClr val="013E53"/>
              </a:solidFill>
              <a:latin typeface="Arial"/>
              <a:ea typeface="Arial"/>
              <a:cs typeface="Arial"/>
              <a:sym typeface="Arial"/>
            </a:endParaRPr>
          </a:p>
          <a:p>
            <a:pPr marL="0" marR="0" lvl="0" indent="0" algn="l" rtl="0">
              <a:spcBef>
                <a:spcPts val="0"/>
              </a:spcBef>
              <a:spcAft>
                <a:spcPts val="0"/>
              </a:spcAft>
              <a:buSzPct val="25000"/>
              <a:buNone/>
            </a:pPr>
            <a:r>
              <a:rPr lang="es-ES" sz="2000" b="0" i="0" u="none" strike="noStrike" cap="none" baseline="0">
                <a:solidFill>
                  <a:srgbClr val="013E53"/>
                </a:solidFill>
                <a:latin typeface="Arial"/>
                <a:ea typeface="Arial"/>
                <a:cs typeface="Arial"/>
                <a:sym typeface="Arial"/>
              </a:rPr>
              <a:t>Introducción a Java: </a:t>
            </a:r>
          </a:p>
          <a:p>
            <a:pPr marL="1200150" marR="0" lvl="2" indent="-285750" algn="l" rtl="0">
              <a:spcBef>
                <a:spcPts val="0"/>
              </a:spcBef>
              <a:spcAft>
                <a:spcPts val="0"/>
              </a:spcAft>
              <a:buClr>
                <a:schemeClr val="accent1"/>
              </a:buClr>
              <a:buSzPct val="100000"/>
              <a:buFont typeface="Noto Symbol"/>
              <a:buChar char="✓"/>
            </a:pPr>
            <a:r>
              <a:rPr lang="es-ES" sz="2000" b="0" i="0" u="none" strike="noStrike" cap="none" baseline="0">
                <a:solidFill>
                  <a:srgbClr val="013E53"/>
                </a:solidFill>
                <a:latin typeface="Arial"/>
                <a:ea typeface="Arial"/>
                <a:cs typeface="Arial"/>
                <a:sym typeface="Arial"/>
              </a:rPr>
              <a:t>Historia</a:t>
            </a:r>
          </a:p>
          <a:p>
            <a:pPr marL="1200150" marR="0" lvl="2" indent="-285750" algn="l" rtl="0">
              <a:spcBef>
                <a:spcPts val="0"/>
              </a:spcBef>
              <a:spcAft>
                <a:spcPts val="0"/>
              </a:spcAft>
              <a:buClr>
                <a:srgbClr val="013E53"/>
              </a:buClr>
              <a:buSzPct val="100000"/>
              <a:buFont typeface="Noto Symbol"/>
              <a:buChar char="✓"/>
            </a:pPr>
            <a:r>
              <a:rPr lang="es-ES" sz="2000" b="0" i="0" u="none" strike="noStrike" cap="none" baseline="0">
                <a:solidFill>
                  <a:srgbClr val="013E53"/>
                </a:solidFill>
                <a:latin typeface="Arial"/>
                <a:ea typeface="Arial"/>
                <a:cs typeface="Arial"/>
                <a:sym typeface="Arial"/>
              </a:rPr>
              <a:t>Tipos de datos básicos.</a:t>
            </a:r>
          </a:p>
          <a:p>
            <a:pPr marL="1200150" marR="0" lvl="2" indent="-285750" algn="l" rtl="0">
              <a:spcBef>
                <a:spcPts val="0"/>
              </a:spcBef>
              <a:spcAft>
                <a:spcPts val="0"/>
              </a:spcAft>
              <a:buClr>
                <a:srgbClr val="013E53"/>
              </a:buClr>
              <a:buSzPct val="100000"/>
              <a:buFont typeface="Noto Symbol"/>
              <a:buChar char="✓"/>
            </a:pPr>
            <a:r>
              <a:rPr lang="es-ES" sz="2000" b="0" i="0" u="none" strike="noStrike" cap="none" baseline="0">
                <a:solidFill>
                  <a:srgbClr val="013E53"/>
                </a:solidFill>
                <a:latin typeface="Arial"/>
                <a:ea typeface="Arial"/>
                <a:cs typeface="Arial"/>
                <a:sym typeface="Arial"/>
              </a:rPr>
              <a:t>Estructuras condicionales.</a:t>
            </a:r>
          </a:p>
          <a:p>
            <a:pPr marL="1200150" marR="0" lvl="2" indent="-285750" algn="l" rtl="0">
              <a:spcBef>
                <a:spcPts val="0"/>
              </a:spcBef>
              <a:spcAft>
                <a:spcPts val="0"/>
              </a:spcAft>
              <a:buClr>
                <a:srgbClr val="013E53"/>
              </a:buClr>
              <a:buSzPct val="100000"/>
              <a:buFont typeface="Noto Symbol"/>
              <a:buChar char="✓"/>
            </a:pPr>
            <a:r>
              <a:rPr lang="es-ES" sz="2000" b="0" i="0" u="none" strike="noStrike" cap="none" baseline="0">
                <a:solidFill>
                  <a:srgbClr val="013E53"/>
                </a:solidFill>
                <a:latin typeface="Arial"/>
                <a:ea typeface="Arial"/>
                <a:cs typeface="Arial"/>
                <a:sym typeface="Arial"/>
              </a:rPr>
              <a:t>Estructuras repetitivas.</a:t>
            </a:r>
          </a:p>
          <a:p>
            <a:pPr marL="1200150" marR="0" lvl="2" indent="-285750" algn="l" rtl="0">
              <a:spcBef>
                <a:spcPts val="0"/>
              </a:spcBef>
              <a:spcAft>
                <a:spcPts val="0"/>
              </a:spcAft>
              <a:buClr>
                <a:srgbClr val="013E53"/>
              </a:buClr>
              <a:buSzPct val="100000"/>
              <a:buFont typeface="Noto Symbol"/>
              <a:buChar char="✓"/>
            </a:pPr>
            <a:r>
              <a:rPr lang="es-ES" sz="2000" b="0" i="0" u="none" strike="noStrike" cap="none" baseline="0">
                <a:solidFill>
                  <a:srgbClr val="013E53"/>
                </a:solidFill>
                <a:latin typeface="Arial"/>
                <a:ea typeface="Arial"/>
                <a:cs typeface="Arial"/>
                <a:sym typeface="Arial"/>
              </a:rPr>
              <a:t>Sentencias de ruptura.</a:t>
            </a:r>
          </a:p>
          <a:p>
            <a:pPr marL="1200150" marR="0" lvl="2" indent="-285750" algn="l" rtl="0">
              <a:spcBef>
                <a:spcPts val="0"/>
              </a:spcBef>
              <a:spcAft>
                <a:spcPts val="0"/>
              </a:spcAft>
              <a:buClr>
                <a:srgbClr val="013E53"/>
              </a:buClr>
              <a:buSzPct val="100000"/>
              <a:buFont typeface="Noto Symbol"/>
              <a:buChar char="✓"/>
            </a:pPr>
            <a:r>
              <a:rPr lang="es-ES" sz="2000" b="0" i="0" u="none" strike="noStrike" cap="none" baseline="0">
                <a:solidFill>
                  <a:srgbClr val="013E53"/>
                </a:solidFill>
                <a:latin typeface="Arial"/>
                <a:ea typeface="Arial"/>
                <a:cs typeface="Arial"/>
                <a:sym typeface="Arial"/>
              </a:rPr>
              <a:t>Tipos de datos compuestos   </a:t>
            </a:r>
          </a:p>
          <a:p>
            <a:pPr marL="1200150" marR="0" lvl="2" indent="-285750" algn="l" rtl="0">
              <a:spcBef>
                <a:spcPts val="0"/>
              </a:spcBef>
              <a:spcAft>
                <a:spcPts val="0"/>
              </a:spcAft>
              <a:buClr>
                <a:srgbClr val="013E53"/>
              </a:buClr>
              <a:buSzPct val="100000"/>
              <a:buFont typeface="Noto Symbol"/>
              <a:buChar char="✓"/>
            </a:pPr>
            <a:r>
              <a:rPr lang="es-ES" sz="2000" b="0" i="0" u="none" strike="noStrike" cap="none" baseline="0">
                <a:solidFill>
                  <a:srgbClr val="013E53"/>
                </a:solidFill>
                <a:latin typeface="Arial"/>
                <a:ea typeface="Arial"/>
                <a:cs typeface="Arial"/>
                <a:sym typeface="Arial"/>
              </a:rPr>
              <a:t>Manejo de archivos de texto.</a:t>
            </a:r>
          </a:p>
          <a:p>
            <a:pPr marL="1200150" marR="0" lvl="2" indent="-285750" algn="l" rtl="0">
              <a:spcBef>
                <a:spcPts val="0"/>
              </a:spcBef>
              <a:spcAft>
                <a:spcPts val="0"/>
              </a:spcAft>
              <a:buClr>
                <a:srgbClr val="013E53"/>
              </a:buClr>
              <a:buSzPct val="100000"/>
              <a:buFont typeface="Noto Symbol"/>
              <a:buChar char="✓"/>
            </a:pPr>
            <a:r>
              <a:rPr lang="es-ES" sz="2000" b="0" i="0" u="none" strike="noStrike" cap="none" baseline="0">
                <a:solidFill>
                  <a:srgbClr val="013E53"/>
                </a:solidFill>
                <a:latin typeface="Arial"/>
                <a:ea typeface="Arial"/>
                <a:cs typeface="Arial"/>
                <a:sym typeface="Arial"/>
              </a:rPr>
              <a:t>Manejo por consola.</a:t>
            </a:r>
          </a:p>
          <a:p>
            <a:pPr marL="1200150" marR="0" lvl="2" indent="-285750" algn="l" rtl="0">
              <a:spcBef>
                <a:spcPts val="0"/>
              </a:spcBef>
              <a:spcAft>
                <a:spcPts val="0"/>
              </a:spcAft>
              <a:buClr>
                <a:srgbClr val="013E53"/>
              </a:buClr>
              <a:buSzPct val="100000"/>
              <a:buFont typeface="Noto Symbol"/>
              <a:buChar char="✓"/>
            </a:pPr>
            <a:r>
              <a:rPr lang="es-ES" sz="2000" b="0" i="0" u="none" strike="noStrike" cap="none" baseline="0">
                <a:solidFill>
                  <a:srgbClr val="013E53"/>
                </a:solidFill>
                <a:latin typeface="Arial"/>
                <a:ea typeface="Arial"/>
                <a:cs typeface="Arial"/>
                <a:sym typeface="Arial"/>
              </a:rPr>
              <a:t>Manejo de utilidades graficas.</a:t>
            </a:r>
          </a:p>
          <a:p>
            <a:pPr marL="1200150" marR="0" lvl="2" indent="-285750" algn="l" rtl="0">
              <a:spcBef>
                <a:spcPts val="0"/>
              </a:spcBef>
              <a:spcAft>
                <a:spcPts val="0"/>
              </a:spcAft>
              <a:buClr>
                <a:srgbClr val="013E53"/>
              </a:buClr>
              <a:buSzPct val="100000"/>
              <a:buFont typeface="Noto Symbol"/>
              <a:buChar char="✓"/>
            </a:pPr>
            <a:r>
              <a:rPr lang="es-ES" sz="2000" b="0" i="0" u="none" strike="noStrike" cap="none" baseline="0">
                <a:solidFill>
                  <a:srgbClr val="013E53"/>
                </a:solidFill>
                <a:latin typeface="Arial"/>
                <a:ea typeface="Arial"/>
                <a:cs typeface="Arial"/>
                <a:sym typeface="Arial"/>
              </a:rPr>
              <a:t>Ejemplos.</a:t>
            </a:r>
          </a:p>
          <a:p>
            <a:pPr marL="1200150" marR="0" lvl="2" indent="-285750" algn="l" rtl="0">
              <a:spcBef>
                <a:spcPts val="0"/>
              </a:spcBef>
              <a:spcAft>
                <a:spcPts val="0"/>
              </a:spcAft>
              <a:buClr>
                <a:srgbClr val="013E53"/>
              </a:buClr>
              <a:buSzPct val="100000"/>
              <a:buFont typeface="Noto Symbol"/>
              <a:buChar char="✓"/>
            </a:pPr>
            <a:r>
              <a:rPr lang="es-ES" sz="2000" b="0" i="0" u="none" strike="noStrike" cap="none" baseline="0">
                <a:solidFill>
                  <a:srgbClr val="013E53"/>
                </a:solidFill>
                <a:latin typeface="Arial"/>
                <a:ea typeface="Arial"/>
                <a:cs typeface="Arial"/>
                <a:sym typeface="Arial"/>
              </a:rPr>
              <a:t>Ejercicios. </a:t>
            </a:r>
          </a:p>
        </p:txBody>
      </p:sp>
      <p:sp>
        <p:nvSpPr>
          <p:cNvPr id="99" name="Shape 99"/>
          <p:cNvSpPr/>
          <p:nvPr/>
        </p:nvSpPr>
        <p:spPr>
          <a:xfrm>
            <a:off x="1476375" y="908050"/>
            <a:ext cx="323850" cy="368299"/>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s-ES" sz="1800" b="0" i="0" u="none" strike="noStrike" cap="none" baseline="0">
                <a:solidFill>
                  <a:srgbClr val="484A59"/>
                </a:solidFill>
                <a:latin typeface="Arial"/>
                <a:ea typeface="Arial"/>
                <a:cs typeface="Arial"/>
                <a:sym typeface="Arial"/>
              </a:rPr>
              <a:t>●</a:t>
            </a:r>
          </a:p>
        </p:txBody>
      </p:sp>
      <p:sp>
        <p:nvSpPr>
          <p:cNvPr id="100" name="Shape 100"/>
          <p:cNvSpPr/>
          <p:nvPr/>
        </p:nvSpPr>
        <p:spPr>
          <a:xfrm>
            <a:off x="1476375" y="2133600"/>
            <a:ext cx="322263" cy="366713"/>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s-ES" sz="1800" b="0" i="0" u="none" strike="noStrike" cap="none" baseline="0">
                <a:solidFill>
                  <a:srgbClr val="484A59"/>
                </a:solidFill>
                <a:latin typeface="Arial"/>
                <a:ea typeface="Arial"/>
                <a:cs typeface="Arial"/>
                <a:sym typeface="Arial"/>
              </a:rPr>
              <a:t>●</a:t>
            </a:r>
          </a:p>
        </p:txBody>
      </p:sp>
      <p:sp>
        <p:nvSpPr>
          <p:cNvPr id="101" name="Shape 101"/>
          <p:cNvSpPr txBox="1"/>
          <p:nvPr/>
        </p:nvSpPr>
        <p:spPr>
          <a:xfrm>
            <a:off x="827087" y="0"/>
            <a:ext cx="6769100" cy="4572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s-ES" sz="2400" b="0" i="0" u="none" strike="noStrike" cap="none" baseline="0">
                <a:solidFill>
                  <a:schemeClr val="dk1"/>
                </a:solidFill>
                <a:latin typeface="Arial"/>
                <a:ea typeface="Arial"/>
                <a:cs typeface="Arial"/>
                <a:sym typeface="Arial"/>
              </a:rPr>
              <a:t>  Contenido</a:t>
            </a:r>
          </a:p>
        </p:txBody>
      </p:sp>
    </p:spTree>
  </p:cSld>
  <p:clrMapOvr>
    <a:masterClrMapping/>
  </p:clrMapOvr>
  <p:transition xmlns:p14="http://schemas.microsoft.com/office/powerpoint/2010/main" spd="slow">
    <p:cut/>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pic>
        <p:nvPicPr>
          <p:cNvPr id="229" name="Shape 229"/>
          <p:cNvPicPr preferRelativeResize="0"/>
          <p:nvPr/>
        </p:nvPicPr>
        <p:blipFill rotWithShape="1">
          <a:blip r:embed="rId3">
            <a:alphaModFix/>
          </a:blip>
          <a:srcRect/>
          <a:stretch/>
        </p:blipFill>
        <p:spPr>
          <a:xfrm>
            <a:off x="1547812" y="908050"/>
            <a:ext cx="6092825" cy="4811713"/>
          </a:xfrm>
          <a:prstGeom prst="rect">
            <a:avLst/>
          </a:prstGeom>
          <a:noFill/>
          <a:ln>
            <a:noFill/>
          </a:ln>
        </p:spPr>
      </p:pic>
      <p:sp>
        <p:nvSpPr>
          <p:cNvPr id="230" name="Shape 230"/>
          <p:cNvSpPr txBox="1"/>
          <p:nvPr/>
        </p:nvSpPr>
        <p:spPr>
          <a:xfrm>
            <a:off x="1042987" y="6165850"/>
            <a:ext cx="6335711" cy="4572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s-ES" sz="2400" b="0" i="0" u="none" strike="noStrike" cap="none" baseline="0">
                <a:solidFill>
                  <a:srgbClr val="013E53"/>
                </a:solidFill>
                <a:latin typeface="Arial"/>
                <a:ea typeface="Arial"/>
                <a:cs typeface="Arial"/>
                <a:sym typeface="Arial"/>
              </a:rPr>
              <a:t>Programación Orientada a Objetos</a:t>
            </a:r>
          </a:p>
        </p:txBody>
      </p:sp>
      <p:sp>
        <p:nvSpPr>
          <p:cNvPr id="231" name="Shape 231"/>
          <p:cNvSpPr txBox="1"/>
          <p:nvPr/>
        </p:nvSpPr>
        <p:spPr>
          <a:xfrm>
            <a:off x="1042987" y="0"/>
            <a:ext cx="3960811" cy="4572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s-ES" sz="2400" b="0" i="0" u="none" strike="noStrike" cap="none" baseline="0">
                <a:solidFill>
                  <a:schemeClr val="dk1"/>
                </a:solidFill>
                <a:latin typeface="Arial"/>
                <a:ea typeface="Arial"/>
                <a:cs typeface="Arial"/>
                <a:sym typeface="Arial"/>
              </a:rPr>
              <a:t>Polimorfismo </a:t>
            </a:r>
          </a:p>
        </p:txBody>
      </p:sp>
    </p:spTree>
  </p:cSld>
  <p:clrMapOvr>
    <a:masterClrMapping/>
  </p:clrMapOvr>
  <p:transition xmlns:p14="http://schemas.microsoft.com/office/powerpoint/2010/main" spd="slow">
    <p:cut/>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Shape 236"/>
          <p:cNvSpPr txBox="1"/>
          <p:nvPr/>
        </p:nvSpPr>
        <p:spPr>
          <a:xfrm>
            <a:off x="1042987" y="6165850"/>
            <a:ext cx="6335711" cy="4572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s-ES" sz="2400" b="0" i="0" u="none" strike="noStrike" cap="none" baseline="0">
                <a:solidFill>
                  <a:srgbClr val="013E53"/>
                </a:solidFill>
                <a:latin typeface="Arial"/>
                <a:ea typeface="Arial"/>
                <a:cs typeface="Arial"/>
                <a:sym typeface="Arial"/>
              </a:rPr>
              <a:t>Programación Orientada a Objetos</a:t>
            </a:r>
          </a:p>
        </p:txBody>
      </p:sp>
      <p:sp>
        <p:nvSpPr>
          <p:cNvPr id="237" name="Shape 237"/>
          <p:cNvSpPr txBox="1"/>
          <p:nvPr/>
        </p:nvSpPr>
        <p:spPr>
          <a:xfrm>
            <a:off x="1042987" y="0"/>
            <a:ext cx="3960811" cy="4572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s-ES" sz="2400" b="0" i="0" u="none" strike="noStrike" cap="none" baseline="0">
                <a:solidFill>
                  <a:schemeClr val="dk1"/>
                </a:solidFill>
                <a:latin typeface="Arial"/>
                <a:ea typeface="Arial"/>
                <a:cs typeface="Arial"/>
                <a:sym typeface="Arial"/>
              </a:rPr>
              <a:t>Polimorfismo </a:t>
            </a:r>
          </a:p>
        </p:txBody>
      </p:sp>
      <p:sp>
        <p:nvSpPr>
          <p:cNvPr id="238" name="Shape 238"/>
          <p:cNvSpPr txBox="1"/>
          <p:nvPr/>
        </p:nvSpPr>
        <p:spPr>
          <a:xfrm>
            <a:off x="900112" y="692150"/>
            <a:ext cx="7489824" cy="4664075"/>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s-ES" sz="2000" b="0" i="0" u="none" strike="noStrike" cap="none" baseline="0">
                <a:solidFill>
                  <a:srgbClr val="013E53"/>
                </a:solidFill>
                <a:latin typeface="Arial"/>
                <a:ea typeface="Arial"/>
                <a:cs typeface="Arial"/>
                <a:sym typeface="Arial"/>
              </a:rPr>
              <a:t>Es el fenómeno mediante el cual una operación adopta varias formas de implementación. </a:t>
            </a:r>
          </a:p>
          <a:p>
            <a:pPr marL="0" marR="0" lvl="0" indent="0" algn="l" rtl="0">
              <a:spcBef>
                <a:spcPts val="0"/>
              </a:spcBef>
              <a:spcAft>
                <a:spcPts val="0"/>
              </a:spcAft>
              <a:buNone/>
            </a:pPr>
            <a:endParaRPr sz="2000" b="0" i="0" u="none" strike="noStrike" cap="none" baseline="0">
              <a:solidFill>
                <a:srgbClr val="013E53"/>
              </a:solidFill>
              <a:latin typeface="Arial"/>
              <a:ea typeface="Arial"/>
              <a:cs typeface="Arial"/>
              <a:sym typeface="Arial"/>
            </a:endParaRPr>
          </a:p>
          <a:p>
            <a:pPr marL="0" marR="0" lvl="0" indent="0" algn="l" rtl="0">
              <a:spcBef>
                <a:spcPts val="0"/>
              </a:spcBef>
              <a:spcAft>
                <a:spcPts val="0"/>
              </a:spcAft>
              <a:buSzPct val="25000"/>
              <a:buNone/>
            </a:pPr>
            <a:r>
              <a:rPr lang="es-ES" sz="2000" b="0" i="0" u="none" strike="noStrike" cap="none" baseline="0">
                <a:solidFill>
                  <a:srgbClr val="013E53"/>
                </a:solidFill>
                <a:latin typeface="Arial"/>
                <a:ea typeface="Arial"/>
                <a:cs typeface="Arial"/>
                <a:sym typeface="Arial"/>
              </a:rPr>
              <a:t>Habilidad para usar el mismo símbolo para propósitos diferentes cuando el contexto es claro. </a:t>
            </a:r>
          </a:p>
          <a:p>
            <a:pPr marL="0" marR="0" lvl="0" indent="0" algn="l" rtl="0">
              <a:spcBef>
                <a:spcPts val="0"/>
              </a:spcBef>
              <a:spcAft>
                <a:spcPts val="0"/>
              </a:spcAft>
              <a:buNone/>
            </a:pPr>
            <a:endParaRPr sz="2000" b="0" i="0" u="none" strike="noStrike" cap="none" baseline="0">
              <a:solidFill>
                <a:srgbClr val="013E53"/>
              </a:solidFill>
              <a:latin typeface="Arial"/>
              <a:ea typeface="Arial"/>
              <a:cs typeface="Arial"/>
              <a:sym typeface="Arial"/>
            </a:endParaRPr>
          </a:p>
          <a:p>
            <a:pPr marL="0" marR="0" lvl="0" indent="0" algn="l" rtl="0">
              <a:spcBef>
                <a:spcPts val="0"/>
              </a:spcBef>
              <a:spcAft>
                <a:spcPts val="0"/>
              </a:spcAft>
              <a:buSzPct val="25000"/>
              <a:buNone/>
            </a:pPr>
            <a:r>
              <a:rPr lang="es-ES" sz="2000" b="0" i="0" u="none" strike="noStrike" cap="none" baseline="0">
                <a:solidFill>
                  <a:srgbClr val="013E53"/>
                </a:solidFill>
                <a:latin typeface="Arial"/>
                <a:ea typeface="Arial"/>
                <a:cs typeface="Arial"/>
                <a:sym typeface="Arial"/>
              </a:rPr>
              <a:t>Dos operaciones completamente diferentes comparten el mismo nombre. </a:t>
            </a:r>
          </a:p>
          <a:p>
            <a:pPr marL="0" marR="0" lvl="0" indent="0" algn="l" rtl="0">
              <a:spcBef>
                <a:spcPts val="0"/>
              </a:spcBef>
              <a:spcAft>
                <a:spcPts val="0"/>
              </a:spcAft>
              <a:buNone/>
            </a:pPr>
            <a:endParaRPr sz="2000" b="0" i="0" u="none" strike="noStrike" cap="none" baseline="0">
              <a:solidFill>
                <a:srgbClr val="013E53"/>
              </a:solidFill>
              <a:latin typeface="Arial"/>
              <a:ea typeface="Arial"/>
              <a:cs typeface="Arial"/>
              <a:sym typeface="Arial"/>
            </a:endParaRPr>
          </a:p>
          <a:p>
            <a:pPr marL="0" marR="0" lvl="0" indent="0" algn="l" rtl="0">
              <a:spcBef>
                <a:spcPts val="0"/>
              </a:spcBef>
              <a:spcAft>
                <a:spcPts val="0"/>
              </a:spcAft>
              <a:buSzPct val="25000"/>
              <a:buNone/>
            </a:pPr>
            <a:r>
              <a:rPr lang="es-ES" sz="2000" b="0" i="0" u="none" strike="noStrike" cap="none" baseline="0">
                <a:solidFill>
                  <a:srgbClr val="013E53"/>
                </a:solidFill>
                <a:latin typeface="Arial"/>
                <a:ea typeface="Arial"/>
                <a:cs typeface="Arial"/>
                <a:sym typeface="Arial"/>
              </a:rPr>
              <a:t>       Ventajas: extensibilidad, código compacto, claridad. </a:t>
            </a:r>
          </a:p>
          <a:p>
            <a:pPr marL="0" marR="0" lvl="0" indent="0" algn="l" rtl="0">
              <a:spcBef>
                <a:spcPts val="0"/>
              </a:spcBef>
              <a:spcAft>
                <a:spcPts val="0"/>
              </a:spcAft>
              <a:buNone/>
            </a:pPr>
            <a:endParaRPr sz="2000" b="0" i="0" u="none" strike="noStrike" cap="none" baseline="0">
              <a:solidFill>
                <a:srgbClr val="013E53"/>
              </a:solidFill>
              <a:latin typeface="Arial"/>
              <a:ea typeface="Arial"/>
              <a:cs typeface="Arial"/>
              <a:sym typeface="Arial"/>
            </a:endParaRPr>
          </a:p>
          <a:p>
            <a:pPr marL="0" marR="0" lvl="0" indent="0" algn="l" rtl="0">
              <a:spcBef>
                <a:spcPts val="0"/>
              </a:spcBef>
              <a:spcAft>
                <a:spcPts val="0"/>
              </a:spcAft>
              <a:buSzPct val="25000"/>
              <a:buNone/>
            </a:pPr>
            <a:r>
              <a:rPr lang="es-ES" sz="2000" b="0" i="0" u="none" strike="noStrike" cap="none" baseline="0">
                <a:solidFill>
                  <a:srgbClr val="013E53"/>
                </a:solidFill>
                <a:latin typeface="Arial"/>
                <a:ea typeface="Arial"/>
                <a:cs typeface="Arial"/>
                <a:sym typeface="Arial"/>
              </a:rPr>
              <a:t>Se implementa mediante la sobrecarga de funciones y operadores. </a:t>
            </a:r>
          </a:p>
          <a:p>
            <a:pPr marL="0" marR="0" lvl="0" indent="0" algn="l" rtl="0">
              <a:spcBef>
                <a:spcPts val="0"/>
              </a:spcBef>
              <a:spcAft>
                <a:spcPts val="0"/>
              </a:spcAft>
              <a:buNone/>
            </a:pPr>
            <a:endParaRPr sz="2000" b="0" i="0" u="none" strike="noStrike" cap="none" baseline="0">
              <a:solidFill>
                <a:srgbClr val="013E53"/>
              </a:solidFill>
              <a:latin typeface="Arial"/>
              <a:ea typeface="Arial"/>
              <a:cs typeface="Arial"/>
              <a:sym typeface="Arial"/>
            </a:endParaRPr>
          </a:p>
          <a:p>
            <a:pPr marL="0" marR="0" lvl="0" indent="0" algn="l" rtl="0">
              <a:spcBef>
                <a:spcPts val="0"/>
              </a:spcBef>
              <a:spcAft>
                <a:spcPts val="0"/>
              </a:spcAft>
              <a:buSzPct val="25000"/>
              <a:buNone/>
            </a:pPr>
            <a:r>
              <a:rPr lang="es-ES" sz="2000" b="0" i="0" u="none" strike="noStrike" cap="none" baseline="0">
                <a:solidFill>
                  <a:srgbClr val="013E53"/>
                </a:solidFill>
                <a:latin typeface="Arial"/>
                <a:ea typeface="Arial"/>
                <a:cs typeface="Arial"/>
                <a:sym typeface="Arial"/>
              </a:rPr>
              <a:t>Basado en el principio que lleva el mismo nombre. </a:t>
            </a:r>
          </a:p>
          <a:p>
            <a:pPr marL="0" marR="0" lvl="0" indent="0" algn="l" rtl="0">
              <a:spcBef>
                <a:spcPts val="0"/>
              </a:spcBef>
              <a:spcAft>
                <a:spcPts val="0"/>
              </a:spcAft>
              <a:buNone/>
            </a:pPr>
            <a:endParaRPr sz="2000" b="0" i="0" u="none" strike="noStrike" cap="none" baseline="0">
              <a:solidFill>
                <a:srgbClr val="013E53"/>
              </a:solidFill>
              <a:latin typeface="Arial"/>
              <a:ea typeface="Arial"/>
              <a:cs typeface="Arial"/>
              <a:sym typeface="Arial"/>
            </a:endParaRPr>
          </a:p>
        </p:txBody>
      </p:sp>
    </p:spTree>
  </p:cSld>
  <p:clrMapOvr>
    <a:masterClrMapping/>
  </p:clrMapOvr>
  <p:transition xmlns:p14="http://schemas.microsoft.com/office/powerpoint/2010/main" spd="slow">
    <p:cut/>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Shape 243"/>
          <p:cNvSpPr txBox="1"/>
          <p:nvPr/>
        </p:nvSpPr>
        <p:spPr>
          <a:xfrm>
            <a:off x="1042987" y="6165850"/>
            <a:ext cx="6335711" cy="4572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s-ES" sz="2400" b="0" i="0" u="none" strike="noStrike" cap="none" baseline="0">
                <a:solidFill>
                  <a:srgbClr val="013E53"/>
                </a:solidFill>
                <a:latin typeface="Arial"/>
                <a:ea typeface="Arial"/>
                <a:cs typeface="Arial"/>
                <a:sym typeface="Arial"/>
              </a:rPr>
              <a:t>Programación Orientada a Objetos</a:t>
            </a:r>
          </a:p>
        </p:txBody>
      </p:sp>
      <p:sp>
        <p:nvSpPr>
          <p:cNvPr id="244" name="Shape 244"/>
          <p:cNvSpPr txBox="1"/>
          <p:nvPr/>
        </p:nvSpPr>
        <p:spPr>
          <a:xfrm>
            <a:off x="971550" y="692150"/>
            <a:ext cx="7345363" cy="4054475"/>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s-ES" sz="2000" b="0" i="0" u="none" strike="noStrike" cap="none" baseline="0">
                <a:solidFill>
                  <a:srgbClr val="013E53"/>
                </a:solidFill>
                <a:latin typeface="Arial"/>
                <a:ea typeface="Arial"/>
                <a:cs typeface="Arial"/>
                <a:sym typeface="Arial"/>
              </a:rPr>
              <a:t>Definir dos o más métodos con el mismo nombre, tipo de retorno e interfaz, pero diferente descripción de parámetros (cantidad y/o tipo de los mismos). Los parámetros determinan el contexto. </a:t>
            </a:r>
          </a:p>
          <a:p>
            <a:pPr marL="0" marR="0" lvl="0" indent="0" algn="l" rtl="0">
              <a:spcBef>
                <a:spcPts val="0"/>
              </a:spcBef>
              <a:spcAft>
                <a:spcPts val="0"/>
              </a:spcAft>
              <a:buNone/>
            </a:pPr>
            <a:endParaRPr sz="2000" b="0" i="0" u="none" strike="noStrike" cap="none" baseline="0">
              <a:solidFill>
                <a:srgbClr val="013E53"/>
              </a:solidFill>
              <a:latin typeface="Arial"/>
              <a:ea typeface="Arial"/>
              <a:cs typeface="Arial"/>
              <a:sym typeface="Arial"/>
            </a:endParaRPr>
          </a:p>
          <a:p>
            <a:pPr marL="0" marR="0" lvl="0" indent="0" algn="l" rtl="0">
              <a:spcBef>
                <a:spcPts val="0"/>
              </a:spcBef>
              <a:spcAft>
                <a:spcPts val="0"/>
              </a:spcAft>
              <a:buSzPct val="25000"/>
              <a:buNone/>
            </a:pPr>
            <a:r>
              <a:rPr lang="es-ES" sz="2000" b="0" i="0" u="none" strike="noStrike" cap="none" baseline="0">
                <a:solidFill>
                  <a:srgbClr val="013E53"/>
                </a:solidFill>
                <a:latin typeface="Arial"/>
                <a:ea typeface="Arial"/>
                <a:cs typeface="Arial"/>
                <a:sym typeface="Arial"/>
              </a:rPr>
              <a:t>No hay límite sobre la cantidad de métodos definidos de forma polimórfica. </a:t>
            </a:r>
          </a:p>
          <a:p>
            <a:pPr marL="0" marR="0" lvl="0" indent="0" algn="l" rtl="0">
              <a:spcBef>
                <a:spcPts val="0"/>
              </a:spcBef>
              <a:spcAft>
                <a:spcPts val="0"/>
              </a:spcAft>
              <a:buNone/>
            </a:pPr>
            <a:endParaRPr sz="2000" b="0" i="0" u="none" strike="noStrike" cap="none" baseline="0">
              <a:solidFill>
                <a:srgbClr val="013E53"/>
              </a:solidFill>
              <a:latin typeface="Arial"/>
              <a:ea typeface="Arial"/>
              <a:cs typeface="Arial"/>
              <a:sym typeface="Arial"/>
            </a:endParaRPr>
          </a:p>
          <a:p>
            <a:pPr marL="0" marR="0" lvl="0" indent="0" algn="l" rtl="0">
              <a:spcBef>
                <a:spcPts val="0"/>
              </a:spcBef>
              <a:spcAft>
                <a:spcPts val="0"/>
              </a:spcAft>
              <a:buSzPct val="25000"/>
              <a:buNone/>
            </a:pPr>
            <a:r>
              <a:rPr lang="es-ES" sz="2000" b="0" i="0" u="none" strike="noStrike" cap="none" baseline="0">
                <a:solidFill>
                  <a:srgbClr val="013E53"/>
                </a:solidFill>
                <a:latin typeface="Arial"/>
                <a:ea typeface="Arial"/>
                <a:cs typeface="Arial"/>
                <a:sym typeface="Arial"/>
              </a:rPr>
              <a:t>No es una redefinición, cada método se trata de forma independiente (declaración, definición y llamada). </a:t>
            </a:r>
          </a:p>
          <a:p>
            <a:pPr marL="0" marR="0" lvl="0" indent="0" algn="l" rtl="0">
              <a:spcBef>
                <a:spcPts val="0"/>
              </a:spcBef>
              <a:spcAft>
                <a:spcPts val="0"/>
              </a:spcAft>
              <a:buNone/>
            </a:pPr>
            <a:endParaRPr sz="2000" b="0" i="0" u="none" strike="noStrike" cap="none" baseline="0">
              <a:solidFill>
                <a:srgbClr val="013E53"/>
              </a:solidFill>
              <a:latin typeface="Arial"/>
              <a:ea typeface="Arial"/>
              <a:cs typeface="Arial"/>
              <a:sym typeface="Arial"/>
            </a:endParaRPr>
          </a:p>
          <a:p>
            <a:pPr marL="0" marR="0" lvl="0" indent="0" algn="l" rtl="0">
              <a:spcBef>
                <a:spcPts val="0"/>
              </a:spcBef>
              <a:spcAft>
                <a:spcPts val="0"/>
              </a:spcAft>
              <a:buSzPct val="25000"/>
              <a:buNone/>
            </a:pPr>
            <a:r>
              <a:rPr lang="es-ES" sz="2000" b="0" i="0" u="none" strike="noStrike" cap="none" baseline="0">
                <a:solidFill>
                  <a:srgbClr val="013E53"/>
                </a:solidFill>
                <a:latin typeface="Arial"/>
                <a:ea typeface="Arial"/>
                <a:cs typeface="Arial"/>
                <a:sym typeface="Arial"/>
              </a:rPr>
              <a:t>Un caso particular es hacer polimorfismo sobre el constructor. Permite dar al usuario diferentes formas de inicializar un objeto durante la instanciación del mismo. </a:t>
            </a:r>
          </a:p>
        </p:txBody>
      </p:sp>
      <p:sp>
        <p:nvSpPr>
          <p:cNvPr id="245" name="Shape 245"/>
          <p:cNvSpPr txBox="1"/>
          <p:nvPr/>
        </p:nvSpPr>
        <p:spPr>
          <a:xfrm>
            <a:off x="1042987" y="0"/>
            <a:ext cx="3960811" cy="4572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s-ES" sz="2400" b="0" i="0" u="none" strike="noStrike" cap="none" baseline="0">
                <a:solidFill>
                  <a:schemeClr val="dk1"/>
                </a:solidFill>
                <a:latin typeface="Arial"/>
                <a:ea typeface="Arial"/>
                <a:cs typeface="Arial"/>
                <a:sym typeface="Arial"/>
              </a:rPr>
              <a:t>Polimorfismo </a:t>
            </a:r>
          </a:p>
        </p:txBody>
      </p:sp>
    </p:spTree>
  </p:cSld>
  <p:clrMapOvr>
    <a:masterClrMapping/>
  </p:clrMapOvr>
  <p:transition xmlns:p14="http://schemas.microsoft.com/office/powerpoint/2010/main" spd="slow">
    <p:cut/>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Shape 250"/>
          <p:cNvSpPr txBox="1"/>
          <p:nvPr/>
        </p:nvSpPr>
        <p:spPr>
          <a:xfrm>
            <a:off x="1042987" y="6165850"/>
            <a:ext cx="6335711" cy="4572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s-ES" sz="2400" b="0" i="0" u="none" strike="noStrike" cap="none" baseline="0">
                <a:solidFill>
                  <a:srgbClr val="013E53"/>
                </a:solidFill>
                <a:latin typeface="Arial"/>
                <a:ea typeface="Arial"/>
                <a:cs typeface="Arial"/>
                <a:sym typeface="Arial"/>
              </a:rPr>
              <a:t>Programación Orientada a Objetos</a:t>
            </a:r>
          </a:p>
        </p:txBody>
      </p:sp>
      <p:sp>
        <p:nvSpPr>
          <p:cNvPr id="251" name="Shape 251"/>
          <p:cNvSpPr txBox="1"/>
          <p:nvPr/>
        </p:nvSpPr>
        <p:spPr>
          <a:xfrm>
            <a:off x="1042987" y="0"/>
            <a:ext cx="5184775" cy="4572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s-ES" sz="2400" b="0" i="0" u="none" strike="noStrike" cap="none" baseline="0">
                <a:solidFill>
                  <a:schemeClr val="dk1"/>
                </a:solidFill>
                <a:latin typeface="Arial"/>
                <a:ea typeface="Arial"/>
                <a:cs typeface="Arial"/>
                <a:sym typeface="Arial"/>
              </a:rPr>
              <a:t>Objetos</a:t>
            </a:r>
            <a:r>
              <a:rPr lang="es-ES" sz="1800" b="0" i="0" u="none" strike="noStrike" cap="none" baseline="0">
                <a:solidFill>
                  <a:schemeClr val="dk1"/>
                </a:solidFill>
                <a:latin typeface="Arial"/>
                <a:ea typeface="Arial"/>
                <a:cs typeface="Arial"/>
                <a:sym typeface="Arial"/>
              </a:rPr>
              <a:t> </a:t>
            </a:r>
          </a:p>
        </p:txBody>
      </p:sp>
      <p:sp>
        <p:nvSpPr>
          <p:cNvPr id="252" name="Shape 252"/>
          <p:cNvSpPr txBox="1"/>
          <p:nvPr/>
        </p:nvSpPr>
        <p:spPr>
          <a:xfrm>
            <a:off x="1116012" y="620712"/>
            <a:ext cx="7200900" cy="4359274"/>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s-ES" sz="2000" b="0" i="0" u="none" strike="noStrike" cap="none" baseline="0">
                <a:solidFill>
                  <a:srgbClr val="013E53"/>
                </a:solidFill>
                <a:latin typeface="Arial"/>
                <a:ea typeface="Arial"/>
                <a:cs typeface="Arial"/>
                <a:sym typeface="Arial"/>
              </a:rPr>
              <a:t>Son las unidades básicas de construcción, para conceptualización, diseño o programación. </a:t>
            </a:r>
          </a:p>
          <a:p>
            <a:pPr marL="0" marR="0" lvl="0" indent="0" algn="l" rtl="0">
              <a:spcBef>
                <a:spcPts val="0"/>
              </a:spcBef>
              <a:spcAft>
                <a:spcPts val="0"/>
              </a:spcAft>
              <a:buNone/>
            </a:pPr>
            <a:endParaRPr sz="2000" b="0" i="0" u="none" strike="noStrike" cap="none" baseline="0">
              <a:solidFill>
                <a:srgbClr val="013E53"/>
              </a:solidFill>
              <a:latin typeface="Arial"/>
              <a:ea typeface="Arial"/>
              <a:cs typeface="Arial"/>
              <a:sym typeface="Arial"/>
            </a:endParaRPr>
          </a:p>
          <a:p>
            <a:pPr marL="0" marR="0" lvl="0" indent="0" algn="l" rtl="0">
              <a:spcBef>
                <a:spcPts val="0"/>
              </a:spcBef>
              <a:spcAft>
                <a:spcPts val="0"/>
              </a:spcAft>
              <a:buSzPct val="25000"/>
              <a:buNone/>
            </a:pPr>
            <a:r>
              <a:rPr lang="es-ES" sz="2000" b="0" i="0" u="none" strike="noStrike" cap="none" baseline="0">
                <a:solidFill>
                  <a:srgbClr val="013E53"/>
                </a:solidFill>
                <a:latin typeface="Arial"/>
                <a:ea typeface="Arial"/>
                <a:cs typeface="Arial"/>
                <a:sym typeface="Arial"/>
              </a:rPr>
              <a:t>Son instancias organizadas en clases con características comunes. </a:t>
            </a:r>
          </a:p>
          <a:p>
            <a:pPr marL="0" marR="0" lvl="0" indent="0" algn="l" rtl="0">
              <a:spcBef>
                <a:spcPts val="0"/>
              </a:spcBef>
              <a:spcAft>
                <a:spcPts val="0"/>
              </a:spcAft>
              <a:buNone/>
            </a:pPr>
            <a:endParaRPr sz="2000" b="0" i="0" u="none" strike="noStrike" cap="none" baseline="0">
              <a:solidFill>
                <a:srgbClr val="013E53"/>
              </a:solidFill>
              <a:latin typeface="Arial"/>
              <a:ea typeface="Arial"/>
              <a:cs typeface="Arial"/>
              <a:sym typeface="Arial"/>
            </a:endParaRPr>
          </a:p>
          <a:p>
            <a:pPr marL="0" marR="0" lvl="0" indent="0" algn="l" rtl="0">
              <a:spcBef>
                <a:spcPts val="0"/>
              </a:spcBef>
              <a:spcAft>
                <a:spcPts val="0"/>
              </a:spcAft>
              <a:buSzPct val="25000"/>
              <a:buNone/>
            </a:pPr>
            <a:r>
              <a:rPr lang="es-ES" sz="2000" b="0" i="0" u="none" strike="noStrike" cap="none" baseline="0">
                <a:solidFill>
                  <a:srgbClr val="013E53"/>
                </a:solidFill>
                <a:latin typeface="Arial"/>
                <a:ea typeface="Arial"/>
                <a:cs typeface="Arial"/>
                <a:sym typeface="Arial"/>
              </a:rPr>
              <a:t>Desde la perspectiva de un programa, los objetos son módulos que contienen datos (atributos) y las instrucciones u operaciones (métodos) que operan sobre esos datos y trabajan juntos para proveer funcionalidad. </a:t>
            </a:r>
          </a:p>
          <a:p>
            <a:pPr marL="0" marR="0" lvl="0" indent="0" algn="l" rtl="0">
              <a:spcBef>
                <a:spcPts val="0"/>
              </a:spcBef>
              <a:spcAft>
                <a:spcPts val="0"/>
              </a:spcAft>
              <a:buNone/>
            </a:pPr>
            <a:endParaRPr sz="2000" b="0" i="0" u="none" strike="noStrike" cap="none" baseline="0">
              <a:solidFill>
                <a:srgbClr val="013E53"/>
              </a:solidFill>
              <a:latin typeface="Arial"/>
              <a:ea typeface="Arial"/>
              <a:cs typeface="Arial"/>
              <a:sym typeface="Arial"/>
            </a:endParaRPr>
          </a:p>
          <a:p>
            <a:pPr marL="0" marR="0" lvl="0" indent="0" algn="l" rtl="0">
              <a:spcBef>
                <a:spcPts val="0"/>
              </a:spcBef>
              <a:spcAft>
                <a:spcPts val="0"/>
              </a:spcAft>
              <a:buSzPct val="25000"/>
              <a:buNone/>
            </a:pPr>
            <a:r>
              <a:rPr lang="es-ES" sz="2000" b="0" i="0" u="none" strike="noStrike" cap="none" baseline="0">
                <a:solidFill>
                  <a:srgbClr val="013E53"/>
                </a:solidFill>
                <a:latin typeface="Arial"/>
                <a:ea typeface="Arial"/>
                <a:cs typeface="Arial"/>
                <a:sym typeface="Arial"/>
              </a:rPr>
              <a:t>La habilidad para reconocer objetos es una herramienta que los humanos aprenden desde muy temprana edad. </a:t>
            </a:r>
          </a:p>
          <a:p>
            <a:pPr marL="0" marR="0" lvl="0" indent="0" algn="l" rtl="0">
              <a:spcBef>
                <a:spcPts val="0"/>
              </a:spcBef>
              <a:spcAft>
                <a:spcPts val="0"/>
              </a:spcAft>
              <a:buNone/>
            </a:pPr>
            <a:endParaRPr sz="2000" b="0" i="0" u="none" strike="noStrike" cap="none" baseline="0">
              <a:solidFill>
                <a:srgbClr val="013E53"/>
              </a:solidFill>
              <a:latin typeface="Arial"/>
              <a:ea typeface="Arial"/>
              <a:cs typeface="Arial"/>
              <a:sym typeface="Arial"/>
            </a:endParaRPr>
          </a:p>
          <a:p>
            <a:pPr marL="0" marR="0" lvl="0" indent="0" algn="l" rtl="0">
              <a:spcBef>
                <a:spcPts val="0"/>
              </a:spcBef>
              <a:spcAft>
                <a:spcPts val="0"/>
              </a:spcAft>
              <a:buSzPct val="25000"/>
              <a:buNone/>
            </a:pPr>
            <a:r>
              <a:rPr lang="es-ES" sz="2000" b="0" i="0" u="none" strike="noStrike" cap="none" baseline="0">
                <a:solidFill>
                  <a:srgbClr val="013E53"/>
                </a:solidFill>
                <a:latin typeface="Arial"/>
                <a:ea typeface="Arial"/>
                <a:cs typeface="Arial"/>
                <a:sym typeface="Arial"/>
              </a:rPr>
              <a:t>3 características: estado, identidad y comportamiento. </a:t>
            </a:r>
          </a:p>
        </p:txBody>
      </p:sp>
    </p:spTree>
  </p:cSld>
  <p:clrMapOvr>
    <a:masterClrMapping/>
  </p:clrMapOvr>
  <p:transition xmlns:p14="http://schemas.microsoft.com/office/powerpoint/2010/main" spd="slow">
    <p:cut/>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Shape 257"/>
          <p:cNvSpPr txBox="1"/>
          <p:nvPr/>
        </p:nvSpPr>
        <p:spPr>
          <a:xfrm>
            <a:off x="1042987" y="6165850"/>
            <a:ext cx="6335711" cy="4572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s-ES" sz="2400" b="0" i="0" u="none" strike="noStrike" cap="none" baseline="0">
                <a:solidFill>
                  <a:srgbClr val="013E53"/>
                </a:solidFill>
                <a:latin typeface="Arial"/>
                <a:ea typeface="Arial"/>
                <a:cs typeface="Arial"/>
                <a:sym typeface="Arial"/>
              </a:rPr>
              <a:t>Programación Orientada a Objetos</a:t>
            </a:r>
          </a:p>
        </p:txBody>
      </p:sp>
      <p:sp>
        <p:nvSpPr>
          <p:cNvPr id="258" name="Shape 258"/>
          <p:cNvSpPr txBox="1"/>
          <p:nvPr/>
        </p:nvSpPr>
        <p:spPr>
          <a:xfrm>
            <a:off x="827087" y="692150"/>
            <a:ext cx="7416800" cy="457200"/>
          </a:xfrm>
          <a:prstGeom prst="rect">
            <a:avLst/>
          </a:prstGeom>
          <a:noFill/>
          <a:ln>
            <a:noFill/>
          </a:ln>
        </p:spPr>
        <p:txBody>
          <a:bodyPr lIns="91425" tIns="45700" rIns="91425" bIns="45700" anchor="t" anchorCtr="0">
            <a:noAutofit/>
          </a:bodyPr>
          <a:lstStyle/>
          <a:p>
            <a:pPr marL="0" marR="0" lvl="0" indent="0" algn="ctr" rtl="0">
              <a:spcBef>
                <a:spcPts val="0"/>
              </a:spcBef>
              <a:spcAft>
                <a:spcPts val="0"/>
              </a:spcAft>
              <a:buSzPct val="25000"/>
              <a:buNone/>
            </a:pPr>
            <a:r>
              <a:rPr lang="es-ES" sz="2400" b="0" i="0" u="none" strike="noStrike" cap="none" baseline="0">
                <a:solidFill>
                  <a:srgbClr val="013E53"/>
                </a:solidFill>
                <a:latin typeface="Arial"/>
                <a:ea typeface="Arial"/>
                <a:cs typeface="Arial"/>
                <a:sym typeface="Arial"/>
              </a:rPr>
              <a:t>Formula Conceptual de los Objetos</a:t>
            </a:r>
          </a:p>
        </p:txBody>
      </p:sp>
      <p:sp>
        <p:nvSpPr>
          <p:cNvPr id="259" name="Shape 259"/>
          <p:cNvSpPr txBox="1"/>
          <p:nvPr/>
        </p:nvSpPr>
        <p:spPr>
          <a:xfrm>
            <a:off x="1042987" y="0"/>
            <a:ext cx="5184775" cy="4572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s-ES" sz="2400" b="0" i="0" u="none" strike="noStrike" cap="none" baseline="0">
                <a:solidFill>
                  <a:schemeClr val="dk1"/>
                </a:solidFill>
                <a:latin typeface="Arial"/>
                <a:ea typeface="Arial"/>
                <a:cs typeface="Arial"/>
                <a:sym typeface="Arial"/>
              </a:rPr>
              <a:t>Objetos</a:t>
            </a:r>
            <a:r>
              <a:rPr lang="es-ES" sz="1800" b="0" i="0" u="none" strike="noStrike" cap="none" baseline="0">
                <a:solidFill>
                  <a:schemeClr val="dk1"/>
                </a:solidFill>
                <a:latin typeface="Arial"/>
                <a:ea typeface="Arial"/>
                <a:cs typeface="Arial"/>
                <a:sym typeface="Arial"/>
              </a:rPr>
              <a:t> </a:t>
            </a:r>
          </a:p>
        </p:txBody>
      </p:sp>
      <p:pic>
        <p:nvPicPr>
          <p:cNvPr id="260" name="Shape 260"/>
          <p:cNvPicPr preferRelativeResize="0"/>
          <p:nvPr/>
        </p:nvPicPr>
        <p:blipFill rotWithShape="1">
          <a:blip r:embed="rId3">
            <a:alphaModFix/>
          </a:blip>
          <a:srcRect/>
          <a:stretch/>
        </p:blipFill>
        <p:spPr>
          <a:xfrm>
            <a:off x="1187450" y="1484312"/>
            <a:ext cx="6913563" cy="3949700"/>
          </a:xfrm>
          <a:prstGeom prst="rect">
            <a:avLst/>
          </a:prstGeom>
          <a:noFill/>
          <a:ln>
            <a:noFill/>
          </a:ln>
        </p:spPr>
      </p:pic>
    </p:spTree>
  </p:cSld>
  <p:clrMapOvr>
    <a:masterClrMapping/>
  </p:clrMapOvr>
  <p:transition xmlns:p14="http://schemas.microsoft.com/office/powerpoint/2010/main" spd="slow">
    <p:cut/>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Shape 265"/>
          <p:cNvSpPr txBox="1"/>
          <p:nvPr/>
        </p:nvSpPr>
        <p:spPr>
          <a:xfrm>
            <a:off x="1042987" y="6165850"/>
            <a:ext cx="6335711" cy="4572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s-ES" sz="2400" b="0" i="0" u="none" strike="noStrike" cap="none" baseline="0">
                <a:solidFill>
                  <a:srgbClr val="013E53"/>
                </a:solidFill>
                <a:latin typeface="Arial"/>
                <a:ea typeface="Arial"/>
                <a:cs typeface="Arial"/>
                <a:sym typeface="Arial"/>
              </a:rPr>
              <a:t>Programación Orientada a Objetos</a:t>
            </a:r>
          </a:p>
        </p:txBody>
      </p:sp>
      <p:sp>
        <p:nvSpPr>
          <p:cNvPr id="266" name="Shape 266"/>
          <p:cNvSpPr txBox="1"/>
          <p:nvPr/>
        </p:nvSpPr>
        <p:spPr>
          <a:xfrm>
            <a:off x="971550" y="0"/>
            <a:ext cx="2232025" cy="4572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s-ES" sz="2400" b="0" i="0" u="none" strike="noStrike" cap="none" baseline="0">
                <a:solidFill>
                  <a:schemeClr val="dk1"/>
                </a:solidFill>
                <a:latin typeface="Arial"/>
                <a:ea typeface="Arial"/>
                <a:cs typeface="Arial"/>
                <a:sym typeface="Arial"/>
              </a:rPr>
              <a:t>Clases</a:t>
            </a:r>
            <a:r>
              <a:rPr lang="es-ES" sz="1800" b="0" i="0" u="none" strike="noStrike" cap="none" baseline="0">
                <a:solidFill>
                  <a:schemeClr val="dk1"/>
                </a:solidFill>
                <a:latin typeface="Arial"/>
                <a:ea typeface="Arial"/>
                <a:cs typeface="Arial"/>
                <a:sym typeface="Arial"/>
              </a:rPr>
              <a:t> </a:t>
            </a:r>
          </a:p>
        </p:txBody>
      </p:sp>
      <p:pic>
        <p:nvPicPr>
          <p:cNvPr id="267" name="Shape 267"/>
          <p:cNvPicPr preferRelativeResize="0"/>
          <p:nvPr/>
        </p:nvPicPr>
        <p:blipFill rotWithShape="1">
          <a:blip r:embed="rId3">
            <a:alphaModFix/>
          </a:blip>
          <a:srcRect/>
          <a:stretch/>
        </p:blipFill>
        <p:spPr>
          <a:xfrm>
            <a:off x="2268538" y="1784350"/>
            <a:ext cx="4464050" cy="3230563"/>
          </a:xfrm>
          <a:prstGeom prst="rect">
            <a:avLst/>
          </a:prstGeom>
          <a:noFill/>
          <a:ln>
            <a:noFill/>
          </a:ln>
        </p:spPr>
      </p:pic>
    </p:spTree>
  </p:cSld>
  <p:clrMapOvr>
    <a:masterClrMapping/>
  </p:clrMapOvr>
  <p:transition xmlns:p14="http://schemas.microsoft.com/office/powerpoint/2010/main" spd="slow">
    <p:cut/>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Shape 272"/>
          <p:cNvSpPr txBox="1"/>
          <p:nvPr/>
        </p:nvSpPr>
        <p:spPr>
          <a:xfrm>
            <a:off x="1042987" y="6165850"/>
            <a:ext cx="6335711" cy="4572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s-ES" sz="2400" b="0" i="0" u="none" strike="noStrike" cap="none" baseline="0">
                <a:solidFill>
                  <a:srgbClr val="013E53"/>
                </a:solidFill>
                <a:latin typeface="Arial"/>
                <a:ea typeface="Arial"/>
                <a:cs typeface="Arial"/>
                <a:sym typeface="Arial"/>
              </a:rPr>
              <a:t>Programación Orientada a Objetos</a:t>
            </a:r>
          </a:p>
        </p:txBody>
      </p:sp>
      <p:sp>
        <p:nvSpPr>
          <p:cNvPr id="273" name="Shape 273"/>
          <p:cNvSpPr txBox="1"/>
          <p:nvPr/>
        </p:nvSpPr>
        <p:spPr>
          <a:xfrm>
            <a:off x="971550" y="0"/>
            <a:ext cx="2232025" cy="4572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s-ES" sz="2400" b="0" i="0" u="none" strike="noStrike" cap="none" baseline="0">
                <a:solidFill>
                  <a:schemeClr val="dk1"/>
                </a:solidFill>
                <a:latin typeface="Arial"/>
                <a:ea typeface="Arial"/>
                <a:cs typeface="Arial"/>
                <a:sym typeface="Arial"/>
              </a:rPr>
              <a:t>Clases</a:t>
            </a:r>
            <a:r>
              <a:rPr lang="es-ES" sz="1800" b="0" i="0" u="none" strike="noStrike" cap="none" baseline="0">
                <a:solidFill>
                  <a:schemeClr val="dk1"/>
                </a:solidFill>
                <a:latin typeface="Arial"/>
                <a:ea typeface="Arial"/>
                <a:cs typeface="Arial"/>
                <a:sym typeface="Arial"/>
              </a:rPr>
              <a:t> </a:t>
            </a:r>
          </a:p>
        </p:txBody>
      </p:sp>
      <p:sp>
        <p:nvSpPr>
          <p:cNvPr id="274" name="Shape 274"/>
          <p:cNvSpPr txBox="1"/>
          <p:nvPr/>
        </p:nvSpPr>
        <p:spPr>
          <a:xfrm>
            <a:off x="1116012" y="620712"/>
            <a:ext cx="7200900" cy="3749674"/>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s-ES" sz="2000" b="0" i="0" u="none" strike="noStrike" cap="none" baseline="0">
                <a:solidFill>
                  <a:srgbClr val="013E53"/>
                </a:solidFill>
                <a:latin typeface="Arial"/>
                <a:ea typeface="Arial"/>
                <a:cs typeface="Arial"/>
                <a:sym typeface="Arial"/>
              </a:rPr>
              <a:t>Son las unidades básicas de construcción, para conceptualización, diseño o programación. </a:t>
            </a:r>
          </a:p>
          <a:p>
            <a:pPr marL="0" marR="0" lvl="0" indent="0" algn="l" rtl="0">
              <a:spcBef>
                <a:spcPts val="0"/>
              </a:spcBef>
              <a:spcAft>
                <a:spcPts val="0"/>
              </a:spcAft>
              <a:buNone/>
            </a:pPr>
            <a:endParaRPr sz="2000" b="0" i="0" u="none" strike="noStrike" cap="none" baseline="0">
              <a:solidFill>
                <a:srgbClr val="013E53"/>
              </a:solidFill>
              <a:latin typeface="Arial"/>
              <a:ea typeface="Arial"/>
              <a:cs typeface="Arial"/>
              <a:sym typeface="Arial"/>
            </a:endParaRPr>
          </a:p>
          <a:p>
            <a:pPr marL="0" marR="0" lvl="0" indent="0" algn="l" rtl="0">
              <a:spcBef>
                <a:spcPts val="0"/>
              </a:spcBef>
              <a:spcAft>
                <a:spcPts val="0"/>
              </a:spcAft>
              <a:buSzPct val="25000"/>
              <a:buNone/>
            </a:pPr>
            <a:r>
              <a:rPr lang="es-ES" sz="2000" b="0" i="0" u="none" strike="noStrike" cap="none" baseline="0">
                <a:solidFill>
                  <a:srgbClr val="013E53"/>
                </a:solidFill>
                <a:latin typeface="Arial"/>
                <a:ea typeface="Arial"/>
                <a:cs typeface="Arial"/>
                <a:sym typeface="Arial"/>
              </a:rPr>
              <a:t>Define la estructura y el comportamiento de una forma abstracta o concepto para darle vida a los objetos. </a:t>
            </a:r>
          </a:p>
          <a:p>
            <a:pPr marL="0" marR="0" lvl="0" indent="0" algn="l" rtl="0">
              <a:spcBef>
                <a:spcPts val="0"/>
              </a:spcBef>
              <a:spcAft>
                <a:spcPts val="0"/>
              </a:spcAft>
              <a:buNone/>
            </a:pPr>
            <a:endParaRPr sz="2000" b="0" i="0" u="none" strike="noStrike" cap="none" baseline="0">
              <a:solidFill>
                <a:srgbClr val="013E53"/>
              </a:solidFill>
              <a:latin typeface="Arial"/>
              <a:ea typeface="Arial"/>
              <a:cs typeface="Arial"/>
              <a:sym typeface="Arial"/>
            </a:endParaRPr>
          </a:p>
          <a:p>
            <a:pPr marL="0" marR="0" lvl="0" indent="0" algn="l" rtl="0">
              <a:spcBef>
                <a:spcPts val="0"/>
              </a:spcBef>
              <a:spcAft>
                <a:spcPts val="0"/>
              </a:spcAft>
              <a:buSzPct val="25000"/>
              <a:buNone/>
            </a:pPr>
            <a:r>
              <a:rPr lang="es-ES" sz="2000" b="0" i="0" u="none" strike="noStrike" cap="none" baseline="0">
                <a:solidFill>
                  <a:srgbClr val="013E53"/>
                </a:solidFill>
                <a:latin typeface="Arial"/>
                <a:ea typeface="Arial"/>
                <a:cs typeface="Arial"/>
                <a:sym typeface="Arial"/>
              </a:rPr>
              <a:t>Es un patrón (plantilla) que define los atributos y métodos a ser incluidos es un tipo particular de objeto. </a:t>
            </a:r>
          </a:p>
          <a:p>
            <a:pPr marL="0" marR="0" lvl="0" indent="0" algn="l" rtl="0">
              <a:spcBef>
                <a:spcPts val="0"/>
              </a:spcBef>
              <a:spcAft>
                <a:spcPts val="0"/>
              </a:spcAft>
              <a:buNone/>
            </a:pPr>
            <a:endParaRPr sz="2000" b="0" i="0" u="none" strike="noStrike" cap="none" baseline="0">
              <a:solidFill>
                <a:srgbClr val="013E53"/>
              </a:solidFill>
              <a:latin typeface="Arial"/>
              <a:ea typeface="Arial"/>
              <a:cs typeface="Arial"/>
              <a:sym typeface="Arial"/>
            </a:endParaRPr>
          </a:p>
          <a:p>
            <a:pPr marL="0" marR="0" lvl="0" indent="0" algn="l" rtl="0">
              <a:spcBef>
                <a:spcPts val="0"/>
              </a:spcBef>
              <a:spcAft>
                <a:spcPts val="0"/>
              </a:spcAft>
              <a:buSzPct val="25000"/>
              <a:buNone/>
            </a:pPr>
            <a:r>
              <a:rPr lang="es-ES" sz="2000" b="0" i="0" u="none" strike="noStrike" cap="none" baseline="0">
                <a:solidFill>
                  <a:srgbClr val="013E53"/>
                </a:solidFill>
                <a:latin typeface="Arial"/>
                <a:ea typeface="Arial"/>
                <a:cs typeface="Arial"/>
                <a:sym typeface="Arial"/>
              </a:rPr>
              <a:t>Se dice que un objeto es una instancia particular de una clase. </a:t>
            </a:r>
          </a:p>
          <a:p>
            <a:pPr marL="0" marR="0" lvl="0" indent="0" algn="l" rtl="0">
              <a:spcBef>
                <a:spcPts val="0"/>
              </a:spcBef>
              <a:spcAft>
                <a:spcPts val="0"/>
              </a:spcAft>
              <a:buNone/>
            </a:pPr>
            <a:endParaRPr sz="2000" b="0" i="0" u="none" strike="noStrike" cap="none" baseline="0">
              <a:solidFill>
                <a:srgbClr val="013E53"/>
              </a:solidFill>
              <a:latin typeface="Arial"/>
              <a:ea typeface="Arial"/>
              <a:cs typeface="Arial"/>
              <a:sym typeface="Arial"/>
            </a:endParaRPr>
          </a:p>
          <a:p>
            <a:pPr marL="0" marR="0" lvl="0" indent="0" algn="l" rtl="0">
              <a:spcBef>
                <a:spcPts val="0"/>
              </a:spcBef>
              <a:spcAft>
                <a:spcPts val="0"/>
              </a:spcAft>
              <a:buSzPct val="25000"/>
              <a:buNone/>
            </a:pPr>
            <a:r>
              <a:rPr lang="es-ES" sz="2000" b="0" i="0" u="none" strike="noStrike" cap="none" baseline="0">
                <a:solidFill>
                  <a:srgbClr val="013E53"/>
                </a:solidFill>
                <a:latin typeface="Arial"/>
                <a:ea typeface="Arial"/>
                <a:cs typeface="Arial"/>
                <a:sym typeface="Arial"/>
              </a:rPr>
              <a:t>Consta de dos partes: una declaración y una implementación. </a:t>
            </a:r>
          </a:p>
        </p:txBody>
      </p:sp>
    </p:spTree>
  </p:cSld>
  <p:clrMapOvr>
    <a:masterClrMapping/>
  </p:clrMapOvr>
  <p:transition xmlns:p14="http://schemas.microsoft.com/office/powerpoint/2010/main" spd="slow">
    <p:cut/>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pic>
        <p:nvPicPr>
          <p:cNvPr id="279" name="Shape 279"/>
          <p:cNvPicPr preferRelativeResize="0"/>
          <p:nvPr/>
        </p:nvPicPr>
        <p:blipFill rotWithShape="1">
          <a:blip r:embed="rId3">
            <a:alphaModFix/>
          </a:blip>
          <a:srcRect/>
          <a:stretch/>
        </p:blipFill>
        <p:spPr>
          <a:xfrm>
            <a:off x="1331912" y="1125537"/>
            <a:ext cx="6356349" cy="4554537"/>
          </a:xfrm>
          <a:prstGeom prst="rect">
            <a:avLst/>
          </a:prstGeom>
          <a:noFill/>
          <a:ln>
            <a:noFill/>
          </a:ln>
        </p:spPr>
      </p:pic>
      <p:sp>
        <p:nvSpPr>
          <p:cNvPr id="280" name="Shape 280"/>
          <p:cNvSpPr txBox="1"/>
          <p:nvPr/>
        </p:nvSpPr>
        <p:spPr>
          <a:xfrm>
            <a:off x="1042987" y="6165850"/>
            <a:ext cx="6335711" cy="4572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s-ES" sz="2400" b="0" i="0" u="none" strike="noStrike" cap="none" baseline="0">
                <a:solidFill>
                  <a:srgbClr val="013E53"/>
                </a:solidFill>
                <a:latin typeface="Arial"/>
                <a:ea typeface="Arial"/>
                <a:cs typeface="Arial"/>
                <a:sym typeface="Arial"/>
              </a:rPr>
              <a:t>Programación Orientada a Objetos</a:t>
            </a:r>
          </a:p>
        </p:txBody>
      </p:sp>
      <p:sp>
        <p:nvSpPr>
          <p:cNvPr id="281" name="Shape 281"/>
          <p:cNvSpPr txBox="1"/>
          <p:nvPr/>
        </p:nvSpPr>
        <p:spPr>
          <a:xfrm>
            <a:off x="1116012" y="0"/>
            <a:ext cx="3384550" cy="4572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s-ES" sz="2400" b="0" i="0" u="none" strike="noStrike" cap="none" baseline="0">
                <a:solidFill>
                  <a:schemeClr val="dk1"/>
                </a:solidFill>
                <a:latin typeface="Arial"/>
                <a:ea typeface="Arial"/>
                <a:cs typeface="Arial"/>
                <a:sym typeface="Arial"/>
              </a:rPr>
              <a:t>Herencia </a:t>
            </a:r>
          </a:p>
        </p:txBody>
      </p:sp>
    </p:spTree>
  </p:cSld>
  <p:clrMapOvr>
    <a:masterClrMapping/>
  </p:clrMapOvr>
  <p:transition xmlns:p14="http://schemas.microsoft.com/office/powerpoint/2010/main" spd="slow">
    <p:cut/>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Shape 286"/>
          <p:cNvSpPr txBox="1"/>
          <p:nvPr/>
        </p:nvSpPr>
        <p:spPr>
          <a:xfrm>
            <a:off x="1042987" y="6165850"/>
            <a:ext cx="6335711" cy="4572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s-ES" sz="2400" b="0" i="0" u="none" strike="noStrike" cap="none" baseline="0">
                <a:solidFill>
                  <a:srgbClr val="013E53"/>
                </a:solidFill>
                <a:latin typeface="Arial"/>
                <a:ea typeface="Arial"/>
                <a:cs typeface="Arial"/>
                <a:sym typeface="Arial"/>
              </a:rPr>
              <a:t>Programación Orientada a Objetos</a:t>
            </a:r>
          </a:p>
        </p:txBody>
      </p:sp>
      <p:sp>
        <p:nvSpPr>
          <p:cNvPr id="287" name="Shape 287"/>
          <p:cNvSpPr txBox="1"/>
          <p:nvPr/>
        </p:nvSpPr>
        <p:spPr>
          <a:xfrm>
            <a:off x="1116012" y="0"/>
            <a:ext cx="3384550" cy="4572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s-ES" sz="2400" b="0" i="0" u="none" strike="noStrike" cap="none" baseline="0">
                <a:solidFill>
                  <a:schemeClr val="dk1"/>
                </a:solidFill>
                <a:latin typeface="Arial"/>
                <a:ea typeface="Arial"/>
                <a:cs typeface="Arial"/>
                <a:sym typeface="Arial"/>
              </a:rPr>
              <a:t>Herencia </a:t>
            </a:r>
          </a:p>
        </p:txBody>
      </p:sp>
      <p:sp>
        <p:nvSpPr>
          <p:cNvPr id="288" name="Shape 288"/>
          <p:cNvSpPr txBox="1"/>
          <p:nvPr/>
        </p:nvSpPr>
        <p:spPr>
          <a:xfrm>
            <a:off x="1042987" y="620712"/>
            <a:ext cx="7273924" cy="4968875"/>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s-ES" sz="2000" b="0" i="0" u="none" strike="noStrike" cap="none" baseline="0">
                <a:solidFill>
                  <a:srgbClr val="013E53"/>
                </a:solidFill>
                <a:latin typeface="Arial"/>
                <a:ea typeface="Arial"/>
                <a:cs typeface="Arial"/>
                <a:sym typeface="Arial"/>
              </a:rPr>
              <a:t>Permite crear clases nuevas a partir de clases ya existentes, estableciendo niveles de jerarquía y programando sólo las diferencias. </a:t>
            </a:r>
          </a:p>
          <a:p>
            <a:pPr marL="0" marR="0" lvl="0" indent="0" algn="l" rtl="0">
              <a:spcBef>
                <a:spcPts val="0"/>
              </a:spcBef>
              <a:spcAft>
                <a:spcPts val="0"/>
              </a:spcAft>
              <a:buNone/>
            </a:pPr>
            <a:endParaRPr sz="2000" b="0" i="0" u="none" strike="noStrike" cap="none" baseline="0">
              <a:solidFill>
                <a:srgbClr val="013E53"/>
              </a:solidFill>
              <a:latin typeface="Arial"/>
              <a:ea typeface="Arial"/>
              <a:cs typeface="Arial"/>
              <a:sym typeface="Arial"/>
            </a:endParaRPr>
          </a:p>
          <a:p>
            <a:pPr marL="0" marR="0" lvl="0" indent="0" algn="l" rtl="0">
              <a:spcBef>
                <a:spcPts val="0"/>
              </a:spcBef>
              <a:spcAft>
                <a:spcPts val="0"/>
              </a:spcAft>
              <a:buSzPct val="25000"/>
              <a:buNone/>
            </a:pPr>
            <a:r>
              <a:rPr lang="es-ES" sz="2000" b="0" i="0" u="none" strike="noStrike" cap="none" baseline="0">
                <a:solidFill>
                  <a:srgbClr val="013E53"/>
                </a:solidFill>
                <a:latin typeface="Arial"/>
                <a:ea typeface="Arial"/>
                <a:cs typeface="Arial"/>
                <a:sym typeface="Arial"/>
              </a:rPr>
              <a:t>Permite refinar las estructuras sin necesidad de duplicar información. </a:t>
            </a:r>
          </a:p>
          <a:p>
            <a:pPr marL="0" marR="0" lvl="0" indent="0" algn="l" rtl="0">
              <a:spcBef>
                <a:spcPts val="0"/>
              </a:spcBef>
              <a:spcAft>
                <a:spcPts val="0"/>
              </a:spcAft>
              <a:buNone/>
            </a:pPr>
            <a:endParaRPr sz="2000" b="0" i="0" u="none" strike="noStrike" cap="none" baseline="0">
              <a:solidFill>
                <a:srgbClr val="013E53"/>
              </a:solidFill>
              <a:latin typeface="Arial"/>
              <a:ea typeface="Arial"/>
              <a:cs typeface="Arial"/>
              <a:sym typeface="Arial"/>
            </a:endParaRPr>
          </a:p>
          <a:p>
            <a:pPr marL="0" marR="0" lvl="0" indent="0" algn="l" rtl="0">
              <a:spcBef>
                <a:spcPts val="0"/>
              </a:spcBef>
              <a:spcAft>
                <a:spcPts val="0"/>
              </a:spcAft>
              <a:buSzPct val="25000"/>
              <a:buNone/>
            </a:pPr>
            <a:r>
              <a:rPr lang="es-ES" sz="2000" b="0" i="0" u="none" strike="noStrike" cap="none" baseline="0">
                <a:solidFill>
                  <a:srgbClr val="013E53"/>
                </a:solidFill>
                <a:latin typeface="Arial"/>
                <a:ea typeface="Arial"/>
                <a:cs typeface="Arial"/>
                <a:sym typeface="Arial"/>
              </a:rPr>
              <a:t>La clase nueva (jerarquía inferior) es conocida como subclase o clase derivada y la clase de mayor nivel se denomina superclase o clase base. </a:t>
            </a:r>
          </a:p>
          <a:p>
            <a:pPr marL="0" marR="0" lvl="0" indent="0" algn="l" rtl="0">
              <a:spcBef>
                <a:spcPts val="0"/>
              </a:spcBef>
              <a:spcAft>
                <a:spcPts val="0"/>
              </a:spcAft>
              <a:buNone/>
            </a:pPr>
            <a:endParaRPr sz="2000" b="0" i="0" u="none" strike="noStrike" cap="none" baseline="0">
              <a:solidFill>
                <a:srgbClr val="013E53"/>
              </a:solidFill>
              <a:latin typeface="Arial"/>
              <a:ea typeface="Arial"/>
              <a:cs typeface="Arial"/>
              <a:sym typeface="Arial"/>
            </a:endParaRPr>
          </a:p>
          <a:p>
            <a:pPr marL="0" marR="0" lvl="0" indent="0" algn="l" rtl="0">
              <a:spcBef>
                <a:spcPts val="0"/>
              </a:spcBef>
              <a:spcAft>
                <a:spcPts val="0"/>
              </a:spcAft>
              <a:buSzPct val="25000"/>
              <a:buNone/>
            </a:pPr>
            <a:r>
              <a:rPr lang="es-ES" sz="2000" b="0" i="0" u="none" strike="noStrike" cap="none" baseline="0">
                <a:solidFill>
                  <a:srgbClr val="013E53"/>
                </a:solidFill>
                <a:latin typeface="Arial"/>
                <a:ea typeface="Arial"/>
                <a:cs typeface="Arial"/>
                <a:sym typeface="Arial"/>
              </a:rPr>
              <a:t>Según el número de clases base, puede ser de dos tipos: simple (una sola clase base) y múltiple (mas de una clase base). </a:t>
            </a:r>
          </a:p>
          <a:p>
            <a:pPr marL="0" marR="0" lvl="0" indent="0" algn="l" rtl="0">
              <a:spcBef>
                <a:spcPts val="0"/>
              </a:spcBef>
              <a:spcAft>
                <a:spcPts val="0"/>
              </a:spcAft>
              <a:buNone/>
            </a:pPr>
            <a:endParaRPr sz="2000" b="0" i="0" u="none" strike="noStrike" cap="none" baseline="0">
              <a:solidFill>
                <a:srgbClr val="013E53"/>
              </a:solidFill>
              <a:latin typeface="Arial"/>
              <a:ea typeface="Arial"/>
              <a:cs typeface="Arial"/>
              <a:sym typeface="Arial"/>
            </a:endParaRPr>
          </a:p>
          <a:p>
            <a:pPr marL="0" marR="0" lvl="0" indent="0" algn="l" rtl="0">
              <a:spcBef>
                <a:spcPts val="0"/>
              </a:spcBef>
              <a:spcAft>
                <a:spcPts val="0"/>
              </a:spcAft>
              <a:buSzPct val="25000"/>
              <a:buNone/>
            </a:pPr>
            <a:r>
              <a:rPr lang="es-ES" sz="2000" b="0" i="0" u="none" strike="noStrike" cap="none" baseline="0">
                <a:solidFill>
                  <a:srgbClr val="013E53"/>
                </a:solidFill>
                <a:latin typeface="Arial"/>
                <a:ea typeface="Arial"/>
                <a:cs typeface="Arial"/>
                <a:sym typeface="Arial"/>
              </a:rPr>
              <a:t>Se manejan terminologías importantes como clases abstractas y métodos virtuales </a:t>
            </a:r>
          </a:p>
        </p:txBody>
      </p:sp>
    </p:spTree>
  </p:cSld>
  <p:clrMapOvr>
    <a:masterClrMapping/>
  </p:clrMapOvr>
  <p:transition xmlns:p14="http://schemas.microsoft.com/office/powerpoint/2010/main" spd="slow">
    <p:cut/>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Shape 293"/>
          <p:cNvSpPr txBox="1"/>
          <p:nvPr/>
        </p:nvSpPr>
        <p:spPr>
          <a:xfrm>
            <a:off x="1042987" y="6165850"/>
            <a:ext cx="6335711" cy="4572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s-ES" sz="2400" b="0" i="0" u="none" strike="noStrike" cap="none" baseline="0">
                <a:solidFill>
                  <a:srgbClr val="013E53"/>
                </a:solidFill>
                <a:latin typeface="Arial"/>
                <a:ea typeface="Arial"/>
                <a:cs typeface="Arial"/>
                <a:sym typeface="Arial"/>
              </a:rPr>
              <a:t>Programación Orientada a Objetos</a:t>
            </a:r>
          </a:p>
        </p:txBody>
      </p:sp>
      <p:sp>
        <p:nvSpPr>
          <p:cNvPr id="294" name="Shape 294"/>
          <p:cNvSpPr txBox="1"/>
          <p:nvPr/>
        </p:nvSpPr>
        <p:spPr>
          <a:xfrm>
            <a:off x="1187450" y="0"/>
            <a:ext cx="2592387" cy="4572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s-ES" sz="2400" b="0" i="0" u="none" strike="noStrike" cap="none" baseline="0">
                <a:solidFill>
                  <a:schemeClr val="dk1"/>
                </a:solidFill>
                <a:latin typeface="Arial"/>
                <a:ea typeface="Arial"/>
                <a:cs typeface="Arial"/>
                <a:sym typeface="Arial"/>
              </a:rPr>
              <a:t>Constructor</a:t>
            </a:r>
            <a:r>
              <a:rPr lang="es-ES" sz="1800" b="0" i="0" u="none" strike="noStrike" cap="none" baseline="0">
                <a:solidFill>
                  <a:schemeClr val="dk1"/>
                </a:solidFill>
                <a:latin typeface="Arial"/>
                <a:ea typeface="Arial"/>
                <a:cs typeface="Arial"/>
                <a:sym typeface="Arial"/>
              </a:rPr>
              <a:t> </a:t>
            </a:r>
          </a:p>
        </p:txBody>
      </p:sp>
      <p:sp>
        <p:nvSpPr>
          <p:cNvPr id="295" name="Shape 295"/>
          <p:cNvSpPr txBox="1"/>
          <p:nvPr/>
        </p:nvSpPr>
        <p:spPr>
          <a:xfrm>
            <a:off x="971550" y="692150"/>
            <a:ext cx="7345363" cy="4664075"/>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s-ES" sz="2000" b="0" i="0" u="none" strike="noStrike" cap="none" baseline="0">
                <a:solidFill>
                  <a:srgbClr val="013E53"/>
                </a:solidFill>
                <a:latin typeface="Arial"/>
                <a:ea typeface="Arial"/>
                <a:cs typeface="Arial"/>
                <a:sym typeface="Arial"/>
              </a:rPr>
              <a:t>Basado en el principio de persistencia. </a:t>
            </a:r>
          </a:p>
          <a:p>
            <a:pPr marL="0" marR="0" lvl="0" indent="0" algn="l" rtl="0">
              <a:spcBef>
                <a:spcPts val="0"/>
              </a:spcBef>
              <a:spcAft>
                <a:spcPts val="0"/>
              </a:spcAft>
              <a:buNone/>
            </a:pPr>
            <a:endParaRPr sz="2000" b="0" i="0" u="none" strike="noStrike" cap="none" baseline="0">
              <a:solidFill>
                <a:srgbClr val="013E53"/>
              </a:solidFill>
              <a:latin typeface="Arial"/>
              <a:ea typeface="Arial"/>
              <a:cs typeface="Arial"/>
              <a:sym typeface="Arial"/>
            </a:endParaRPr>
          </a:p>
          <a:p>
            <a:pPr marL="0" marR="0" lvl="0" indent="0" algn="l" rtl="0">
              <a:spcBef>
                <a:spcPts val="0"/>
              </a:spcBef>
              <a:spcAft>
                <a:spcPts val="0"/>
              </a:spcAft>
              <a:buSzPct val="25000"/>
              <a:buNone/>
            </a:pPr>
            <a:r>
              <a:rPr lang="es-ES" sz="2000" b="0" i="0" u="none" strike="noStrike" cap="none" baseline="0">
                <a:solidFill>
                  <a:srgbClr val="013E53"/>
                </a:solidFill>
                <a:latin typeface="Arial"/>
                <a:ea typeface="Arial"/>
                <a:cs typeface="Arial"/>
                <a:sym typeface="Arial"/>
              </a:rPr>
              <a:t>Es un método particular que es ejecutado automáticamente durante la instanciación del objeto (tanto estática como dinámicamente). </a:t>
            </a:r>
          </a:p>
          <a:p>
            <a:pPr marL="0" marR="0" lvl="0" indent="0" algn="l" rtl="0">
              <a:spcBef>
                <a:spcPts val="0"/>
              </a:spcBef>
              <a:spcAft>
                <a:spcPts val="0"/>
              </a:spcAft>
              <a:buNone/>
            </a:pPr>
            <a:endParaRPr sz="2000" b="0" i="0" u="none" strike="noStrike" cap="none" baseline="0">
              <a:solidFill>
                <a:srgbClr val="013E53"/>
              </a:solidFill>
              <a:latin typeface="Arial"/>
              <a:ea typeface="Arial"/>
              <a:cs typeface="Arial"/>
              <a:sym typeface="Arial"/>
            </a:endParaRPr>
          </a:p>
          <a:p>
            <a:pPr marL="0" marR="0" lvl="0" indent="0" algn="l" rtl="0">
              <a:spcBef>
                <a:spcPts val="0"/>
              </a:spcBef>
              <a:spcAft>
                <a:spcPts val="0"/>
              </a:spcAft>
              <a:buSzPct val="25000"/>
              <a:buNone/>
            </a:pPr>
            <a:r>
              <a:rPr lang="es-ES" sz="2000" b="0" i="0" u="none" strike="noStrike" cap="none" baseline="0">
                <a:solidFill>
                  <a:srgbClr val="013E53"/>
                </a:solidFill>
                <a:latin typeface="Arial"/>
                <a:ea typeface="Arial"/>
                <a:cs typeface="Arial"/>
                <a:sym typeface="Arial"/>
              </a:rPr>
              <a:t>Es útil para definir el estado inicial del objeto y realizar otras inicializaciones necesarias. </a:t>
            </a:r>
          </a:p>
          <a:p>
            <a:pPr marL="0" marR="0" lvl="0" indent="0" algn="l" rtl="0">
              <a:spcBef>
                <a:spcPts val="0"/>
              </a:spcBef>
              <a:spcAft>
                <a:spcPts val="0"/>
              </a:spcAft>
              <a:buNone/>
            </a:pPr>
            <a:endParaRPr sz="2000" b="0" i="0" u="none" strike="noStrike" cap="none" baseline="0">
              <a:solidFill>
                <a:srgbClr val="013E53"/>
              </a:solidFill>
              <a:latin typeface="Arial"/>
              <a:ea typeface="Arial"/>
              <a:cs typeface="Arial"/>
              <a:sym typeface="Arial"/>
            </a:endParaRPr>
          </a:p>
          <a:p>
            <a:pPr marL="0" marR="0" lvl="0" indent="0" algn="l" rtl="0">
              <a:spcBef>
                <a:spcPts val="0"/>
              </a:spcBef>
              <a:spcAft>
                <a:spcPts val="0"/>
              </a:spcAft>
              <a:buSzPct val="25000"/>
              <a:buNone/>
            </a:pPr>
            <a:r>
              <a:rPr lang="es-ES" sz="2000" b="0" i="0" u="none" strike="noStrike" cap="none" baseline="0">
                <a:solidFill>
                  <a:srgbClr val="013E53"/>
                </a:solidFill>
                <a:latin typeface="Arial"/>
                <a:ea typeface="Arial"/>
                <a:cs typeface="Arial"/>
                <a:sym typeface="Arial"/>
              </a:rPr>
              <a:t>Como método/operación tiene las siguientes características: </a:t>
            </a:r>
          </a:p>
          <a:p>
            <a:pPr marL="0" marR="0" lvl="0" indent="0" algn="l" rtl="0">
              <a:spcBef>
                <a:spcPts val="0"/>
              </a:spcBef>
              <a:spcAft>
                <a:spcPts val="0"/>
              </a:spcAft>
              <a:buSzPct val="25000"/>
              <a:buNone/>
            </a:pPr>
            <a:r>
              <a:rPr lang="es-ES" sz="2000" b="0" i="0" u="none" strike="noStrike" cap="none" baseline="0">
                <a:solidFill>
                  <a:srgbClr val="013E53"/>
                </a:solidFill>
                <a:latin typeface="Arial"/>
                <a:ea typeface="Arial"/>
                <a:cs typeface="Arial"/>
                <a:sym typeface="Arial"/>
              </a:rPr>
              <a:t>	Es opcional. </a:t>
            </a:r>
          </a:p>
          <a:p>
            <a:pPr marL="0" marR="0" lvl="0" indent="0" algn="l" rtl="0">
              <a:spcBef>
                <a:spcPts val="0"/>
              </a:spcBef>
              <a:spcAft>
                <a:spcPts val="0"/>
              </a:spcAft>
              <a:buSzPct val="25000"/>
              <a:buNone/>
            </a:pPr>
            <a:r>
              <a:rPr lang="es-ES" sz="2000" b="0" i="0" u="none" strike="noStrike" cap="none" baseline="0">
                <a:solidFill>
                  <a:srgbClr val="013E53"/>
                </a:solidFill>
                <a:latin typeface="Arial"/>
                <a:ea typeface="Arial"/>
                <a:cs typeface="Arial"/>
                <a:sym typeface="Arial"/>
              </a:rPr>
              <a:t>	Debe ser público. </a:t>
            </a:r>
          </a:p>
          <a:p>
            <a:pPr marL="0" marR="0" lvl="0" indent="0" algn="l" rtl="0">
              <a:spcBef>
                <a:spcPts val="0"/>
              </a:spcBef>
              <a:spcAft>
                <a:spcPts val="0"/>
              </a:spcAft>
              <a:buSzPct val="25000"/>
              <a:buNone/>
            </a:pPr>
            <a:r>
              <a:rPr lang="es-ES" sz="2000" b="0" i="0" u="none" strike="noStrike" cap="none" baseline="0">
                <a:solidFill>
                  <a:srgbClr val="013E53"/>
                </a:solidFill>
                <a:latin typeface="Arial"/>
                <a:ea typeface="Arial"/>
                <a:cs typeface="Arial"/>
                <a:sym typeface="Arial"/>
              </a:rPr>
              <a:t>	Se identifica de la misma forma como se identifica la clase. </a:t>
            </a:r>
          </a:p>
          <a:p>
            <a:pPr marL="0" marR="0" lvl="0" indent="0" algn="l" rtl="0">
              <a:spcBef>
                <a:spcPts val="0"/>
              </a:spcBef>
              <a:spcAft>
                <a:spcPts val="0"/>
              </a:spcAft>
              <a:buSzPct val="25000"/>
              <a:buNone/>
            </a:pPr>
            <a:r>
              <a:rPr lang="es-ES" sz="2000" b="0" i="0" u="none" strike="noStrike" cap="none" baseline="0">
                <a:solidFill>
                  <a:srgbClr val="013E53"/>
                </a:solidFill>
                <a:latin typeface="Arial"/>
                <a:ea typeface="Arial"/>
                <a:cs typeface="Arial"/>
                <a:sym typeface="Arial"/>
              </a:rPr>
              <a:t>	No se le especifica tipo de retorno. </a:t>
            </a:r>
          </a:p>
          <a:p>
            <a:pPr marL="0" marR="0" lvl="0" indent="0" algn="l" rtl="0">
              <a:spcBef>
                <a:spcPts val="0"/>
              </a:spcBef>
              <a:spcAft>
                <a:spcPts val="0"/>
              </a:spcAft>
              <a:buSzPct val="25000"/>
              <a:buNone/>
            </a:pPr>
            <a:r>
              <a:rPr lang="es-ES" sz="2000" b="0" i="0" u="none" strike="noStrike" cap="none" baseline="0">
                <a:solidFill>
                  <a:srgbClr val="013E53"/>
                </a:solidFill>
                <a:latin typeface="Arial"/>
                <a:ea typeface="Arial"/>
                <a:cs typeface="Arial"/>
                <a:sym typeface="Arial"/>
              </a:rPr>
              <a:t>	Puede tener cualquier número de parámetros. </a:t>
            </a:r>
          </a:p>
        </p:txBody>
      </p:sp>
    </p:spTree>
  </p:cSld>
  <p:clrMapOvr>
    <a:masterClrMapping/>
  </p:clrMapOvr>
  <p:transition xmlns:p14="http://schemas.microsoft.com/office/powerpoint/2010/main" spd="slow">
    <p:cut/>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Shape 106"/>
          <p:cNvSpPr txBox="1"/>
          <p:nvPr/>
        </p:nvSpPr>
        <p:spPr>
          <a:xfrm>
            <a:off x="1547812" y="1196975"/>
            <a:ext cx="6264274" cy="2530475"/>
          </a:xfrm>
          <a:prstGeom prst="rect">
            <a:avLst/>
          </a:prstGeom>
          <a:noFill/>
          <a:ln>
            <a:noFill/>
          </a:ln>
        </p:spPr>
        <p:txBody>
          <a:bodyPr lIns="91425" tIns="45700" rIns="91425" bIns="45700" anchor="t" anchorCtr="0">
            <a:noAutofit/>
          </a:bodyPr>
          <a:lstStyle/>
          <a:p>
            <a:pPr marL="0" marR="0" lvl="0" indent="0" algn="just" rtl="0">
              <a:spcBef>
                <a:spcPts val="0"/>
              </a:spcBef>
              <a:spcAft>
                <a:spcPts val="0"/>
              </a:spcAft>
              <a:buSzPct val="25000"/>
              <a:buNone/>
            </a:pPr>
            <a:r>
              <a:rPr lang="es-ES" sz="2000" b="0" i="0" u="none" strike="noStrike" cap="none" baseline="0">
                <a:solidFill>
                  <a:srgbClr val="013E53"/>
                </a:solidFill>
                <a:latin typeface="Arial"/>
                <a:ea typeface="Arial"/>
                <a:cs typeface="Arial"/>
                <a:sym typeface="Arial"/>
              </a:rPr>
              <a:t>Es una nueva forma de pensar usando conceptos del mundo real. En una forma superficial, significa que el software se organiza como un conjunto de objetos discretos cada uno de los cuales incorpora su estructura de datos y su comportamiento. </a:t>
            </a:r>
          </a:p>
          <a:p>
            <a:pPr marL="0" marR="0" lvl="0" indent="0" algn="just" rtl="0">
              <a:spcBef>
                <a:spcPts val="0"/>
              </a:spcBef>
              <a:spcAft>
                <a:spcPts val="0"/>
              </a:spcAft>
              <a:buSzPct val="25000"/>
              <a:buNone/>
            </a:pPr>
            <a:r>
              <a:rPr lang="es-ES" sz="2000" b="0" i="0" u="none" strike="noStrike" cap="none" baseline="0">
                <a:solidFill>
                  <a:srgbClr val="013E53"/>
                </a:solidFill>
                <a:latin typeface="Arial"/>
                <a:ea typeface="Arial"/>
                <a:cs typeface="Arial"/>
                <a:sym typeface="Arial"/>
              </a:rPr>
              <a:t> </a:t>
            </a:r>
          </a:p>
          <a:p>
            <a:pPr marL="0" marR="0" lvl="0" indent="0" algn="just" rtl="0">
              <a:spcBef>
                <a:spcPts val="0"/>
              </a:spcBef>
              <a:spcAft>
                <a:spcPts val="0"/>
              </a:spcAft>
              <a:buSzPct val="25000"/>
              <a:buNone/>
            </a:pPr>
            <a:r>
              <a:rPr lang="es-ES" sz="2000" b="0" i="0" u="none" strike="noStrike" cap="none" baseline="0">
                <a:solidFill>
                  <a:srgbClr val="013E53"/>
                </a:solidFill>
                <a:latin typeface="Arial"/>
                <a:ea typeface="Arial"/>
                <a:cs typeface="Arial"/>
                <a:sym typeface="Arial"/>
              </a:rPr>
              <a:t>Conceptos: objeto, método, mensaje, clase, instancia, herencia, encapsulamiento, polimorfismo, entre otros.</a:t>
            </a:r>
          </a:p>
        </p:txBody>
      </p:sp>
      <p:sp>
        <p:nvSpPr>
          <p:cNvPr id="107" name="Shape 107"/>
          <p:cNvSpPr/>
          <p:nvPr/>
        </p:nvSpPr>
        <p:spPr>
          <a:xfrm>
            <a:off x="1231900" y="1209675"/>
            <a:ext cx="323850" cy="369888"/>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s-ES" sz="1800" b="0" i="0" u="none" strike="noStrike" cap="none" baseline="0">
                <a:solidFill>
                  <a:srgbClr val="484A59"/>
                </a:solidFill>
                <a:latin typeface="Arial"/>
                <a:ea typeface="Arial"/>
                <a:cs typeface="Arial"/>
                <a:sym typeface="Arial"/>
              </a:rPr>
              <a:t>●</a:t>
            </a:r>
          </a:p>
        </p:txBody>
      </p:sp>
      <p:sp>
        <p:nvSpPr>
          <p:cNvPr id="108" name="Shape 108"/>
          <p:cNvSpPr/>
          <p:nvPr/>
        </p:nvSpPr>
        <p:spPr>
          <a:xfrm>
            <a:off x="1258887" y="2997200"/>
            <a:ext cx="322262" cy="366713"/>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s-ES" sz="1800" b="0" i="0" u="none" strike="noStrike" cap="none" baseline="0">
                <a:solidFill>
                  <a:srgbClr val="484A59"/>
                </a:solidFill>
                <a:latin typeface="Arial"/>
                <a:ea typeface="Arial"/>
                <a:cs typeface="Arial"/>
                <a:sym typeface="Arial"/>
              </a:rPr>
              <a:t>●</a:t>
            </a:r>
          </a:p>
        </p:txBody>
      </p:sp>
      <p:sp>
        <p:nvSpPr>
          <p:cNvPr id="109" name="Shape 109"/>
          <p:cNvSpPr txBox="1"/>
          <p:nvPr/>
        </p:nvSpPr>
        <p:spPr>
          <a:xfrm>
            <a:off x="900112" y="0"/>
            <a:ext cx="6911974" cy="4572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s-ES" sz="2400" b="0" i="0" u="none" strike="noStrike" cap="none" baseline="0">
                <a:solidFill>
                  <a:schemeClr val="dk1"/>
                </a:solidFill>
                <a:latin typeface="Arial"/>
                <a:ea typeface="Arial"/>
                <a:cs typeface="Arial"/>
                <a:sym typeface="Arial"/>
              </a:rPr>
              <a:t>Orientación a Objetos</a:t>
            </a:r>
          </a:p>
        </p:txBody>
      </p:sp>
      <p:sp>
        <p:nvSpPr>
          <p:cNvPr id="110" name="Shape 110"/>
          <p:cNvSpPr txBox="1"/>
          <p:nvPr/>
        </p:nvSpPr>
        <p:spPr>
          <a:xfrm>
            <a:off x="971550" y="6165850"/>
            <a:ext cx="6911974" cy="4572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s-ES" sz="2400" b="0" i="0" u="none" strike="noStrike" cap="none" baseline="0">
                <a:solidFill>
                  <a:srgbClr val="013E53"/>
                </a:solidFill>
                <a:latin typeface="Arial"/>
                <a:ea typeface="Arial"/>
                <a:cs typeface="Arial"/>
                <a:sym typeface="Arial"/>
              </a:rPr>
              <a:t>Orientación a Objetos</a:t>
            </a:r>
          </a:p>
        </p:txBody>
      </p:sp>
    </p:spTree>
  </p:cSld>
  <p:clrMapOvr>
    <a:masterClrMapping/>
  </p:clrMapOvr>
  <p:transition xmlns:p14="http://schemas.microsoft.com/office/powerpoint/2010/main" spd="slow">
    <p:cut/>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Shape 300"/>
          <p:cNvSpPr txBox="1"/>
          <p:nvPr/>
        </p:nvSpPr>
        <p:spPr>
          <a:xfrm>
            <a:off x="1042987" y="6165850"/>
            <a:ext cx="6335711" cy="4572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s-ES" sz="2400" b="0" i="0" u="none" strike="noStrike" cap="none" baseline="0">
                <a:solidFill>
                  <a:srgbClr val="013E53"/>
                </a:solidFill>
                <a:latin typeface="Arial"/>
                <a:ea typeface="Arial"/>
                <a:cs typeface="Arial"/>
                <a:sym typeface="Arial"/>
              </a:rPr>
              <a:t>Programación Orientada a Objetos</a:t>
            </a:r>
          </a:p>
        </p:txBody>
      </p:sp>
      <p:sp>
        <p:nvSpPr>
          <p:cNvPr id="301" name="Shape 301"/>
          <p:cNvSpPr txBox="1"/>
          <p:nvPr/>
        </p:nvSpPr>
        <p:spPr>
          <a:xfrm>
            <a:off x="1116012" y="0"/>
            <a:ext cx="2303461" cy="4572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s-ES" sz="2400" b="0" i="0" u="none" strike="noStrike" cap="none" baseline="0">
                <a:solidFill>
                  <a:schemeClr val="dk1"/>
                </a:solidFill>
                <a:latin typeface="Arial"/>
                <a:ea typeface="Arial"/>
                <a:cs typeface="Arial"/>
                <a:sym typeface="Arial"/>
              </a:rPr>
              <a:t>Destructor </a:t>
            </a:r>
          </a:p>
        </p:txBody>
      </p:sp>
      <p:sp>
        <p:nvSpPr>
          <p:cNvPr id="302" name="Shape 302"/>
          <p:cNvSpPr txBox="1"/>
          <p:nvPr/>
        </p:nvSpPr>
        <p:spPr>
          <a:xfrm>
            <a:off x="900112" y="476250"/>
            <a:ext cx="7848599" cy="5578475"/>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s-ES" sz="2000" b="0" i="0" u="none" strike="noStrike" cap="none" baseline="0">
                <a:solidFill>
                  <a:srgbClr val="013E53"/>
                </a:solidFill>
                <a:latin typeface="Arial"/>
                <a:ea typeface="Arial"/>
                <a:cs typeface="Arial"/>
                <a:sym typeface="Arial"/>
              </a:rPr>
              <a:t>Basado en el principio de persistencia. </a:t>
            </a:r>
          </a:p>
          <a:p>
            <a:pPr marL="0" marR="0" lvl="0" indent="0" algn="l" rtl="0">
              <a:spcBef>
                <a:spcPts val="0"/>
              </a:spcBef>
              <a:spcAft>
                <a:spcPts val="0"/>
              </a:spcAft>
              <a:buSzPct val="25000"/>
              <a:buNone/>
            </a:pPr>
            <a:r>
              <a:rPr lang="es-ES" sz="2000" b="0" i="0" u="none" strike="noStrike" cap="none" baseline="0">
                <a:solidFill>
                  <a:srgbClr val="013E53"/>
                </a:solidFill>
                <a:latin typeface="Arial"/>
                <a:ea typeface="Arial"/>
                <a:cs typeface="Arial"/>
                <a:sym typeface="Arial"/>
              </a:rPr>
              <a:t>Se apoya en el Garbage Colletor.</a:t>
            </a:r>
          </a:p>
          <a:p>
            <a:pPr marL="0" marR="0" lvl="0" indent="0" algn="l" rtl="0">
              <a:spcBef>
                <a:spcPts val="0"/>
              </a:spcBef>
              <a:spcAft>
                <a:spcPts val="0"/>
              </a:spcAft>
              <a:buNone/>
            </a:pPr>
            <a:endParaRPr sz="2000" b="0" i="0" u="none" strike="noStrike" cap="none" baseline="0">
              <a:solidFill>
                <a:srgbClr val="013E53"/>
              </a:solidFill>
              <a:latin typeface="Arial"/>
              <a:ea typeface="Arial"/>
              <a:cs typeface="Arial"/>
              <a:sym typeface="Arial"/>
            </a:endParaRPr>
          </a:p>
          <a:p>
            <a:pPr marL="0" marR="0" lvl="0" indent="0" algn="l" rtl="0">
              <a:spcBef>
                <a:spcPts val="0"/>
              </a:spcBef>
              <a:spcAft>
                <a:spcPts val="0"/>
              </a:spcAft>
              <a:buSzPct val="25000"/>
              <a:buNone/>
            </a:pPr>
            <a:r>
              <a:rPr lang="es-ES" sz="2000" b="0" i="0" u="none" strike="noStrike" cap="none" baseline="0">
                <a:solidFill>
                  <a:srgbClr val="013E53"/>
                </a:solidFill>
                <a:latin typeface="Arial"/>
                <a:ea typeface="Arial"/>
                <a:cs typeface="Arial"/>
                <a:sym typeface="Arial"/>
              </a:rPr>
              <a:t>Es un método particular que es ejecutado automáticamente durante la destrucción o pérdida de alcance del objeto (tanto estática como dinámicamente). </a:t>
            </a:r>
          </a:p>
          <a:p>
            <a:pPr marL="0" marR="0" lvl="0" indent="0" algn="l" rtl="0">
              <a:spcBef>
                <a:spcPts val="0"/>
              </a:spcBef>
              <a:spcAft>
                <a:spcPts val="0"/>
              </a:spcAft>
              <a:buNone/>
            </a:pPr>
            <a:endParaRPr sz="2000" b="0" i="0" u="none" strike="noStrike" cap="none" baseline="0">
              <a:solidFill>
                <a:srgbClr val="013E53"/>
              </a:solidFill>
              <a:latin typeface="Arial"/>
              <a:ea typeface="Arial"/>
              <a:cs typeface="Arial"/>
              <a:sym typeface="Arial"/>
            </a:endParaRPr>
          </a:p>
          <a:p>
            <a:pPr marL="0" marR="0" lvl="0" indent="0" algn="l" rtl="0">
              <a:spcBef>
                <a:spcPts val="0"/>
              </a:spcBef>
              <a:spcAft>
                <a:spcPts val="0"/>
              </a:spcAft>
              <a:buSzPct val="25000"/>
              <a:buNone/>
            </a:pPr>
            <a:r>
              <a:rPr lang="es-ES" sz="2000" b="0" i="0" u="none" strike="noStrike" cap="none" baseline="0">
                <a:solidFill>
                  <a:srgbClr val="013E53"/>
                </a:solidFill>
                <a:latin typeface="Arial"/>
                <a:ea typeface="Arial"/>
                <a:cs typeface="Arial"/>
                <a:sym typeface="Arial"/>
              </a:rPr>
              <a:t>Es útil para realizar código necesario cuando el objeto ya no va a ser mas utilizado, como por ejemplo la liberación o recuperación de espacios de memoria. </a:t>
            </a:r>
          </a:p>
          <a:p>
            <a:pPr marL="0" marR="0" lvl="0" indent="0" algn="l" rtl="0">
              <a:spcBef>
                <a:spcPts val="0"/>
              </a:spcBef>
              <a:spcAft>
                <a:spcPts val="0"/>
              </a:spcAft>
              <a:buNone/>
            </a:pPr>
            <a:endParaRPr sz="2000" b="0" i="0" u="none" strike="noStrike" cap="none" baseline="0">
              <a:solidFill>
                <a:srgbClr val="013E53"/>
              </a:solidFill>
              <a:latin typeface="Arial"/>
              <a:ea typeface="Arial"/>
              <a:cs typeface="Arial"/>
              <a:sym typeface="Arial"/>
            </a:endParaRPr>
          </a:p>
          <a:p>
            <a:pPr marL="0" marR="0" lvl="0" indent="0" algn="l" rtl="0">
              <a:spcBef>
                <a:spcPts val="0"/>
              </a:spcBef>
              <a:spcAft>
                <a:spcPts val="0"/>
              </a:spcAft>
              <a:buSzPct val="25000"/>
              <a:buNone/>
            </a:pPr>
            <a:r>
              <a:rPr lang="es-ES" sz="2000" b="0" i="0" u="none" strike="noStrike" cap="none" baseline="0">
                <a:solidFill>
                  <a:srgbClr val="013E53"/>
                </a:solidFill>
                <a:latin typeface="Arial"/>
                <a:ea typeface="Arial"/>
                <a:cs typeface="Arial"/>
                <a:sym typeface="Arial"/>
              </a:rPr>
              <a:t>No aplica en lenguajes con recuperación automática de memoria. </a:t>
            </a:r>
          </a:p>
          <a:p>
            <a:pPr marL="0" marR="0" lvl="0" indent="0" algn="l" rtl="0">
              <a:spcBef>
                <a:spcPts val="0"/>
              </a:spcBef>
              <a:spcAft>
                <a:spcPts val="0"/>
              </a:spcAft>
              <a:buNone/>
            </a:pPr>
            <a:endParaRPr sz="2000" b="0" i="0" u="none" strike="noStrike" cap="none" baseline="0">
              <a:solidFill>
                <a:srgbClr val="013E53"/>
              </a:solidFill>
              <a:latin typeface="Arial"/>
              <a:ea typeface="Arial"/>
              <a:cs typeface="Arial"/>
              <a:sym typeface="Arial"/>
            </a:endParaRPr>
          </a:p>
          <a:p>
            <a:pPr marL="0" marR="0" lvl="0" indent="0" algn="l" rtl="0">
              <a:spcBef>
                <a:spcPts val="0"/>
              </a:spcBef>
              <a:spcAft>
                <a:spcPts val="0"/>
              </a:spcAft>
              <a:buSzPct val="25000"/>
              <a:buNone/>
            </a:pPr>
            <a:r>
              <a:rPr lang="es-ES" sz="2000" b="0" i="0" u="none" strike="noStrike" cap="none" baseline="0">
                <a:solidFill>
                  <a:srgbClr val="013E53"/>
                </a:solidFill>
                <a:latin typeface="Arial"/>
                <a:ea typeface="Arial"/>
                <a:cs typeface="Arial"/>
                <a:sym typeface="Arial"/>
              </a:rPr>
              <a:t>Como método/operación tiene las siguientes características: </a:t>
            </a:r>
          </a:p>
          <a:p>
            <a:pPr marL="0" marR="0" lvl="0" indent="0" algn="l" rtl="0">
              <a:spcBef>
                <a:spcPts val="0"/>
              </a:spcBef>
              <a:spcAft>
                <a:spcPts val="0"/>
              </a:spcAft>
              <a:buSzPct val="25000"/>
              <a:buNone/>
            </a:pPr>
            <a:r>
              <a:rPr lang="es-ES" sz="2000" b="0" i="0" u="none" strike="noStrike" cap="none" baseline="0">
                <a:solidFill>
                  <a:srgbClr val="013E53"/>
                </a:solidFill>
                <a:latin typeface="Arial"/>
                <a:ea typeface="Arial"/>
                <a:cs typeface="Arial"/>
                <a:sym typeface="Arial"/>
              </a:rPr>
              <a:t>	Es opcional. </a:t>
            </a:r>
          </a:p>
          <a:p>
            <a:pPr marL="0" marR="0" lvl="0" indent="0" algn="l" rtl="0">
              <a:spcBef>
                <a:spcPts val="0"/>
              </a:spcBef>
              <a:spcAft>
                <a:spcPts val="0"/>
              </a:spcAft>
              <a:buSzPct val="25000"/>
              <a:buNone/>
            </a:pPr>
            <a:r>
              <a:rPr lang="es-ES" sz="2000" b="0" i="0" u="none" strike="noStrike" cap="none" baseline="0">
                <a:solidFill>
                  <a:srgbClr val="013E53"/>
                </a:solidFill>
                <a:latin typeface="Arial"/>
                <a:ea typeface="Arial"/>
                <a:cs typeface="Arial"/>
                <a:sym typeface="Arial"/>
              </a:rPr>
              <a:t>	Debe ser público. </a:t>
            </a:r>
          </a:p>
          <a:p>
            <a:pPr marL="0" marR="0" lvl="0" indent="0" algn="l" rtl="0">
              <a:spcBef>
                <a:spcPts val="0"/>
              </a:spcBef>
              <a:spcAft>
                <a:spcPts val="0"/>
              </a:spcAft>
              <a:buSzPct val="25000"/>
              <a:buNone/>
            </a:pPr>
            <a:r>
              <a:rPr lang="es-ES" sz="2000" b="0" i="0" u="none" strike="noStrike" cap="none" baseline="0">
                <a:solidFill>
                  <a:srgbClr val="013E53"/>
                </a:solidFill>
                <a:latin typeface="Arial"/>
                <a:ea typeface="Arial"/>
                <a:cs typeface="Arial"/>
                <a:sym typeface="Arial"/>
              </a:rPr>
              <a:t>	No se le especifica tipo de retorno. </a:t>
            </a:r>
          </a:p>
          <a:p>
            <a:pPr marL="0" marR="0" lvl="0" indent="0" algn="l" rtl="0">
              <a:spcBef>
                <a:spcPts val="0"/>
              </a:spcBef>
              <a:spcAft>
                <a:spcPts val="0"/>
              </a:spcAft>
              <a:buSzPct val="25000"/>
              <a:buNone/>
            </a:pPr>
            <a:r>
              <a:rPr lang="es-ES" sz="2000" b="0" i="0" u="none" strike="noStrike" cap="none" baseline="0">
                <a:solidFill>
                  <a:srgbClr val="013E53"/>
                </a:solidFill>
                <a:latin typeface="Arial"/>
                <a:ea typeface="Arial"/>
                <a:cs typeface="Arial"/>
                <a:sym typeface="Arial"/>
              </a:rPr>
              <a:t>	No tiene parámetros.</a:t>
            </a:r>
            <a:r>
              <a:rPr lang="es-ES" sz="1800" b="0" i="0" u="none" strike="noStrike" cap="none" baseline="0">
                <a:solidFill>
                  <a:srgbClr val="013E53"/>
                </a:solidFill>
                <a:latin typeface="Arial"/>
                <a:ea typeface="Arial"/>
                <a:cs typeface="Arial"/>
                <a:sym typeface="Arial"/>
              </a:rPr>
              <a:t> </a:t>
            </a:r>
          </a:p>
        </p:txBody>
      </p:sp>
    </p:spTree>
  </p:cSld>
  <p:clrMapOvr>
    <a:masterClrMapping/>
  </p:clrMapOvr>
  <p:transition xmlns:p14="http://schemas.microsoft.com/office/powerpoint/2010/main" spd="slow">
    <p:cut/>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Shape 307"/>
          <p:cNvSpPr txBox="1"/>
          <p:nvPr/>
        </p:nvSpPr>
        <p:spPr>
          <a:xfrm>
            <a:off x="1116012" y="0"/>
            <a:ext cx="4751387" cy="4572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s-ES" sz="2400" b="0" i="0" u="none" strike="noStrike" cap="none" baseline="0">
                <a:solidFill>
                  <a:schemeClr val="dk1"/>
                </a:solidFill>
                <a:latin typeface="Arial"/>
                <a:ea typeface="Arial"/>
                <a:cs typeface="Arial"/>
                <a:sym typeface="Arial"/>
              </a:rPr>
              <a:t>Referencia al Objeto Actual </a:t>
            </a:r>
          </a:p>
        </p:txBody>
      </p:sp>
      <p:sp>
        <p:nvSpPr>
          <p:cNvPr id="308" name="Shape 308"/>
          <p:cNvSpPr txBox="1"/>
          <p:nvPr/>
        </p:nvSpPr>
        <p:spPr>
          <a:xfrm>
            <a:off x="1116012" y="620712"/>
            <a:ext cx="7200900" cy="4664075"/>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s-ES" sz="2000" b="0" i="0" u="none" strike="noStrike" cap="none" baseline="0">
                <a:solidFill>
                  <a:srgbClr val="005560"/>
                </a:solidFill>
                <a:latin typeface="Arial"/>
                <a:ea typeface="Arial"/>
                <a:cs typeface="Arial"/>
                <a:sym typeface="Arial"/>
              </a:rPr>
              <a:t>Variable predefinida que permite al programador hacer referencia al objeto actualmente instanciado. Para los dos lenguajes en estudio la variable se identifica como el operador </a:t>
            </a:r>
            <a:r>
              <a:rPr lang="es-ES" sz="2000" b="1" i="0" u="none" strike="noStrike" cap="none" baseline="0">
                <a:solidFill>
                  <a:srgbClr val="005560"/>
                </a:solidFill>
                <a:latin typeface="Arial"/>
                <a:ea typeface="Arial"/>
                <a:cs typeface="Arial"/>
                <a:sym typeface="Arial"/>
              </a:rPr>
              <a:t>this. </a:t>
            </a:r>
          </a:p>
          <a:p>
            <a:pPr marL="0" marR="0" lvl="0" indent="0" algn="l" rtl="0">
              <a:spcBef>
                <a:spcPts val="0"/>
              </a:spcBef>
              <a:spcAft>
                <a:spcPts val="0"/>
              </a:spcAft>
              <a:buNone/>
            </a:pPr>
            <a:endParaRPr sz="2000" b="0" i="0" u="none" strike="noStrike" cap="none" baseline="0">
              <a:solidFill>
                <a:srgbClr val="005560"/>
              </a:solidFill>
              <a:latin typeface="Arial"/>
              <a:ea typeface="Arial"/>
              <a:cs typeface="Arial"/>
              <a:sym typeface="Arial"/>
            </a:endParaRPr>
          </a:p>
          <a:p>
            <a:pPr marL="0" marR="0" lvl="0" indent="0" algn="l" rtl="0">
              <a:spcBef>
                <a:spcPts val="0"/>
              </a:spcBef>
              <a:spcAft>
                <a:spcPts val="0"/>
              </a:spcAft>
              <a:buSzPct val="25000"/>
              <a:buNone/>
            </a:pPr>
            <a:r>
              <a:rPr lang="es-ES" sz="2000" b="0" i="0" u="none" strike="noStrike" cap="none" baseline="0">
                <a:solidFill>
                  <a:srgbClr val="005560"/>
                </a:solidFill>
                <a:latin typeface="Arial"/>
                <a:ea typeface="Arial"/>
                <a:cs typeface="Arial"/>
                <a:sym typeface="Arial"/>
              </a:rPr>
              <a:t>Es útil cuando en el cuerpo de un método se hace referencia a un elemento de la clase con más de una instancia, incluyendo la actual y, se quiere representar la diferencia. </a:t>
            </a:r>
          </a:p>
          <a:p>
            <a:pPr marL="0" marR="0" lvl="0" indent="0" algn="l" rtl="0">
              <a:spcBef>
                <a:spcPts val="0"/>
              </a:spcBef>
              <a:spcAft>
                <a:spcPts val="0"/>
              </a:spcAft>
              <a:buNone/>
            </a:pPr>
            <a:endParaRPr sz="2000" b="0" i="0" u="none" strike="noStrike" cap="none" baseline="0">
              <a:solidFill>
                <a:srgbClr val="005560"/>
              </a:solidFill>
              <a:latin typeface="Arial"/>
              <a:ea typeface="Arial"/>
              <a:cs typeface="Arial"/>
              <a:sym typeface="Arial"/>
            </a:endParaRPr>
          </a:p>
          <a:p>
            <a:pPr marL="0" marR="0" lvl="0" indent="0" algn="l" rtl="0">
              <a:spcBef>
                <a:spcPts val="0"/>
              </a:spcBef>
              <a:spcAft>
                <a:spcPts val="0"/>
              </a:spcAft>
              <a:buSzPct val="25000"/>
              <a:buNone/>
            </a:pPr>
            <a:r>
              <a:rPr lang="es-ES" sz="2000" b="0" i="0" u="none" strike="noStrike" cap="none" baseline="0">
                <a:solidFill>
                  <a:srgbClr val="005560"/>
                </a:solidFill>
                <a:latin typeface="Arial"/>
                <a:ea typeface="Arial"/>
                <a:cs typeface="Arial"/>
                <a:sym typeface="Arial"/>
              </a:rPr>
              <a:t>En C++, </a:t>
            </a:r>
            <a:r>
              <a:rPr lang="es-ES" sz="2000" b="1" i="0" u="none" strike="noStrike" cap="none" baseline="0">
                <a:solidFill>
                  <a:srgbClr val="005560"/>
                </a:solidFill>
                <a:latin typeface="Arial"/>
                <a:ea typeface="Arial"/>
                <a:cs typeface="Arial"/>
                <a:sym typeface="Arial"/>
              </a:rPr>
              <a:t>this es un apuntador por lo que se debe usar con el </a:t>
            </a:r>
            <a:r>
              <a:rPr lang="es-ES" sz="2000" b="0" i="0" u="none" strike="noStrike" cap="none" baseline="0">
                <a:solidFill>
                  <a:srgbClr val="005560"/>
                </a:solidFill>
                <a:latin typeface="Arial"/>
                <a:ea typeface="Arial"/>
                <a:cs typeface="Arial"/>
                <a:sym typeface="Arial"/>
              </a:rPr>
              <a:t>Operador </a:t>
            </a:r>
            <a:r>
              <a:rPr lang="es-ES" sz="1800" b="0" i="0" u="none" strike="noStrike" cap="none" baseline="0">
                <a:solidFill>
                  <a:srgbClr val="005560"/>
                </a:solidFill>
                <a:latin typeface="Arial"/>
                <a:ea typeface="Arial"/>
                <a:cs typeface="Arial"/>
                <a:sym typeface="Arial"/>
              </a:rPr>
              <a:t>-&gt;</a:t>
            </a:r>
            <a:r>
              <a:rPr lang="es-ES" sz="2000" b="0" i="0" u="none" strike="noStrike" cap="none" baseline="0">
                <a:solidFill>
                  <a:srgbClr val="005560"/>
                </a:solidFill>
                <a:latin typeface="Arial"/>
                <a:ea typeface="Arial"/>
                <a:cs typeface="Arial"/>
                <a:sym typeface="Arial"/>
              </a:rPr>
              <a:t> </a:t>
            </a:r>
          </a:p>
          <a:p>
            <a:pPr marL="0" marR="0" lvl="0" indent="0" algn="l" rtl="0">
              <a:spcBef>
                <a:spcPts val="0"/>
              </a:spcBef>
              <a:spcAft>
                <a:spcPts val="0"/>
              </a:spcAft>
              <a:buNone/>
            </a:pPr>
            <a:endParaRPr sz="2000" b="0" i="0" u="none" strike="noStrike" cap="none" baseline="0">
              <a:solidFill>
                <a:srgbClr val="005560"/>
              </a:solidFill>
              <a:latin typeface="Arial"/>
              <a:ea typeface="Arial"/>
              <a:cs typeface="Arial"/>
              <a:sym typeface="Arial"/>
            </a:endParaRPr>
          </a:p>
          <a:p>
            <a:pPr marL="0" marR="0" lvl="0" indent="0" algn="l" rtl="0">
              <a:spcBef>
                <a:spcPts val="0"/>
              </a:spcBef>
              <a:spcAft>
                <a:spcPts val="0"/>
              </a:spcAft>
              <a:buSzPct val="25000"/>
              <a:buNone/>
            </a:pPr>
            <a:r>
              <a:rPr lang="es-ES" sz="2000" b="0" i="0" u="none" strike="noStrike" cap="none" baseline="0">
                <a:solidFill>
                  <a:srgbClr val="005560"/>
                </a:solidFill>
                <a:latin typeface="Arial"/>
                <a:ea typeface="Arial"/>
                <a:cs typeface="Arial"/>
                <a:sym typeface="Arial"/>
              </a:rPr>
              <a:t>En Java, </a:t>
            </a:r>
            <a:r>
              <a:rPr lang="es-ES" sz="2000" b="1" i="0" u="none" strike="noStrike" cap="none" baseline="0">
                <a:solidFill>
                  <a:srgbClr val="005560"/>
                </a:solidFill>
                <a:latin typeface="Arial"/>
                <a:ea typeface="Arial"/>
                <a:cs typeface="Arial"/>
                <a:sym typeface="Arial"/>
              </a:rPr>
              <a:t>this se puede usar como una función dentro de un </a:t>
            </a:r>
            <a:r>
              <a:rPr lang="es-ES" sz="2000" b="0" i="0" u="none" strike="noStrike" cap="none" baseline="0">
                <a:solidFill>
                  <a:srgbClr val="005560"/>
                </a:solidFill>
                <a:latin typeface="Arial"/>
                <a:ea typeface="Arial"/>
                <a:cs typeface="Arial"/>
                <a:sym typeface="Arial"/>
              </a:rPr>
              <a:t>constructor para hacer una llamada de otro constructor de la misma clase. </a:t>
            </a:r>
          </a:p>
        </p:txBody>
      </p:sp>
      <p:sp>
        <p:nvSpPr>
          <p:cNvPr id="309" name="Shape 309"/>
          <p:cNvSpPr txBox="1"/>
          <p:nvPr/>
        </p:nvSpPr>
        <p:spPr>
          <a:xfrm>
            <a:off x="1042987" y="6165850"/>
            <a:ext cx="6335711" cy="4572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s-ES" sz="2400" b="0" i="0" u="none" strike="noStrike" cap="none" baseline="0">
                <a:solidFill>
                  <a:srgbClr val="013E53"/>
                </a:solidFill>
                <a:latin typeface="Arial"/>
                <a:ea typeface="Arial"/>
                <a:cs typeface="Arial"/>
                <a:sym typeface="Arial"/>
              </a:rPr>
              <a:t>Programación Orientada a Objetos</a:t>
            </a:r>
          </a:p>
        </p:txBody>
      </p:sp>
    </p:spTree>
  </p:cSld>
  <p:clrMapOvr>
    <a:masterClrMapping/>
  </p:clrMapOvr>
  <p:transition xmlns:p14="http://schemas.microsoft.com/office/powerpoint/2010/main" spd="slow">
    <p:cut/>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Shape 314"/>
          <p:cNvSpPr txBox="1"/>
          <p:nvPr/>
        </p:nvSpPr>
        <p:spPr>
          <a:xfrm>
            <a:off x="971550" y="0"/>
            <a:ext cx="7848599" cy="4572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s-ES" sz="2400" b="0" i="0" u="none" strike="noStrike" cap="none" baseline="0">
                <a:solidFill>
                  <a:schemeClr val="dk1"/>
                </a:solidFill>
                <a:latin typeface="Arial"/>
                <a:ea typeface="Arial"/>
                <a:cs typeface="Arial"/>
                <a:sym typeface="Arial"/>
              </a:rPr>
              <a:t>Lenguajes de programación más populares</a:t>
            </a:r>
          </a:p>
        </p:txBody>
      </p:sp>
      <p:sp>
        <p:nvSpPr>
          <p:cNvPr id="315" name="Shape 315"/>
          <p:cNvSpPr txBox="1"/>
          <p:nvPr/>
        </p:nvSpPr>
        <p:spPr>
          <a:xfrm>
            <a:off x="971550" y="6165850"/>
            <a:ext cx="7848599" cy="4572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s-ES" sz="2400" b="0" i="0" u="none" strike="noStrike" cap="none" baseline="0">
                <a:solidFill>
                  <a:srgbClr val="013E53"/>
                </a:solidFill>
                <a:latin typeface="Arial"/>
                <a:ea typeface="Arial"/>
                <a:cs typeface="Arial"/>
                <a:sym typeface="Arial"/>
              </a:rPr>
              <a:t>Lenguajes de programación más populares</a:t>
            </a:r>
          </a:p>
        </p:txBody>
      </p:sp>
      <p:sp>
        <p:nvSpPr>
          <p:cNvPr id="316" name="Shape 316"/>
          <p:cNvSpPr txBox="1"/>
          <p:nvPr/>
        </p:nvSpPr>
        <p:spPr>
          <a:xfrm>
            <a:off x="1116012" y="692150"/>
            <a:ext cx="7127875" cy="3444875"/>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s-ES" sz="2000" b="0" i="0" u="none" strike="noStrike" cap="none" baseline="0">
                <a:solidFill>
                  <a:srgbClr val="005560"/>
                </a:solidFill>
                <a:latin typeface="Arial"/>
                <a:ea typeface="Arial"/>
                <a:cs typeface="Arial"/>
                <a:sym typeface="Arial"/>
              </a:rPr>
              <a:t>Hay lenguajes puros (casados con los conceptos de OO), e híbridos (permiten hacer cosas no OO). </a:t>
            </a:r>
          </a:p>
          <a:p>
            <a:pPr marL="0" marR="0" lvl="0" indent="0" algn="l" rtl="0">
              <a:spcBef>
                <a:spcPts val="0"/>
              </a:spcBef>
              <a:spcAft>
                <a:spcPts val="0"/>
              </a:spcAft>
              <a:buNone/>
            </a:pPr>
            <a:endParaRPr sz="2000" b="0" i="0" u="none" strike="noStrike" cap="none" baseline="0">
              <a:solidFill>
                <a:srgbClr val="005560"/>
              </a:solidFill>
              <a:latin typeface="Arial"/>
              <a:ea typeface="Arial"/>
              <a:cs typeface="Arial"/>
              <a:sym typeface="Arial"/>
            </a:endParaRPr>
          </a:p>
          <a:p>
            <a:pPr marL="0" marR="0" lvl="0" indent="0" algn="l" rtl="0">
              <a:spcBef>
                <a:spcPts val="0"/>
              </a:spcBef>
              <a:spcAft>
                <a:spcPts val="0"/>
              </a:spcAft>
              <a:buSzPct val="25000"/>
              <a:buNone/>
            </a:pPr>
            <a:r>
              <a:rPr lang="es-ES" sz="2000" b="0" i="0" u="none" strike="noStrike" cap="none" baseline="0">
                <a:solidFill>
                  <a:srgbClr val="005560"/>
                </a:solidFill>
                <a:latin typeface="Arial"/>
                <a:ea typeface="Arial"/>
                <a:cs typeface="Arial"/>
                <a:sym typeface="Arial"/>
              </a:rPr>
              <a:t>Es importante evaluar la plataforma de desarrollo a utilizar basado en: entorno operativo, amigabilidad, soporte, tiempo de compilación, biblioteca de clases predefinida, costo (adquisición, instalación, mantenimiento, etc.), experiencia, etc. </a:t>
            </a:r>
          </a:p>
          <a:p>
            <a:pPr marL="0" marR="0" lvl="0" indent="0" algn="l" rtl="0">
              <a:spcBef>
                <a:spcPts val="0"/>
              </a:spcBef>
              <a:spcAft>
                <a:spcPts val="0"/>
              </a:spcAft>
              <a:buNone/>
            </a:pPr>
            <a:endParaRPr sz="2000" b="0" i="0" u="none" strike="noStrike" cap="none" baseline="0">
              <a:solidFill>
                <a:srgbClr val="005560"/>
              </a:solidFill>
              <a:latin typeface="Arial"/>
              <a:ea typeface="Arial"/>
              <a:cs typeface="Arial"/>
              <a:sym typeface="Arial"/>
            </a:endParaRPr>
          </a:p>
          <a:p>
            <a:pPr marL="0" marR="0" lvl="0" indent="0" algn="l" rtl="0">
              <a:spcBef>
                <a:spcPts val="0"/>
              </a:spcBef>
              <a:spcAft>
                <a:spcPts val="0"/>
              </a:spcAft>
              <a:buSzPct val="25000"/>
              <a:buNone/>
            </a:pPr>
            <a:r>
              <a:rPr lang="es-ES" sz="2000" b="0" i="0" u="none" strike="noStrike" cap="none" baseline="0">
                <a:solidFill>
                  <a:srgbClr val="005560"/>
                </a:solidFill>
                <a:latin typeface="Arial"/>
                <a:ea typeface="Arial"/>
                <a:cs typeface="Arial"/>
                <a:sym typeface="Arial"/>
              </a:rPr>
              <a:t>Usar un lenguaje orientado a objetos no necesariamente implica hacer programación orientada a objetos. La clave está en respetar los principios. </a:t>
            </a:r>
          </a:p>
        </p:txBody>
      </p:sp>
    </p:spTree>
  </p:cSld>
  <p:clrMapOvr>
    <a:masterClrMapping/>
  </p:clrMapOvr>
  <p:transition xmlns:p14="http://schemas.microsoft.com/office/powerpoint/2010/main" spd="slow">
    <p:cut/>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Shape 321"/>
          <p:cNvSpPr txBox="1"/>
          <p:nvPr/>
        </p:nvSpPr>
        <p:spPr>
          <a:xfrm>
            <a:off x="971550" y="6165850"/>
            <a:ext cx="7848599" cy="4572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s-ES" sz="2400" b="0" i="0" u="none" strike="noStrike" cap="none" baseline="0">
                <a:solidFill>
                  <a:srgbClr val="013E53"/>
                </a:solidFill>
                <a:latin typeface="Arial"/>
                <a:ea typeface="Arial"/>
                <a:cs typeface="Arial"/>
                <a:sym typeface="Arial"/>
              </a:rPr>
              <a:t>Lenguajes de programación más populares</a:t>
            </a:r>
          </a:p>
        </p:txBody>
      </p:sp>
      <p:sp>
        <p:nvSpPr>
          <p:cNvPr id="322" name="Shape 322"/>
          <p:cNvSpPr txBox="1"/>
          <p:nvPr/>
        </p:nvSpPr>
        <p:spPr>
          <a:xfrm>
            <a:off x="1042987" y="0"/>
            <a:ext cx="720724" cy="4572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s-ES" sz="2400" b="0" i="0" u="none" strike="noStrike" cap="none" baseline="0">
                <a:solidFill>
                  <a:schemeClr val="dk1"/>
                </a:solidFill>
                <a:latin typeface="Arial"/>
                <a:ea typeface="Arial"/>
                <a:cs typeface="Arial"/>
                <a:sym typeface="Arial"/>
              </a:rPr>
              <a:t>C++ </a:t>
            </a:r>
          </a:p>
        </p:txBody>
      </p:sp>
      <p:sp>
        <p:nvSpPr>
          <p:cNvPr id="323" name="Shape 323"/>
          <p:cNvSpPr txBox="1"/>
          <p:nvPr/>
        </p:nvSpPr>
        <p:spPr>
          <a:xfrm>
            <a:off x="1116012" y="692150"/>
            <a:ext cx="7200900" cy="4664075"/>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s-ES" sz="2000" b="0" i="0" u="none" strike="noStrike" cap="none" baseline="0">
                <a:solidFill>
                  <a:srgbClr val="013E53"/>
                </a:solidFill>
                <a:latin typeface="Arial"/>
                <a:ea typeface="Arial"/>
                <a:cs typeface="Arial"/>
                <a:sym typeface="Arial"/>
              </a:rPr>
              <a:t>Compilado           Permite generar programas ejecutables. </a:t>
            </a:r>
          </a:p>
          <a:p>
            <a:pPr marL="0" marR="0" lvl="0" indent="0" algn="l" rtl="0">
              <a:spcBef>
                <a:spcPts val="0"/>
              </a:spcBef>
              <a:spcAft>
                <a:spcPts val="0"/>
              </a:spcAft>
              <a:buNone/>
            </a:pPr>
            <a:endParaRPr sz="2000" b="0" i="0" u="none" strike="noStrike" cap="none" baseline="0">
              <a:solidFill>
                <a:srgbClr val="013E53"/>
              </a:solidFill>
              <a:latin typeface="Arial"/>
              <a:ea typeface="Arial"/>
              <a:cs typeface="Arial"/>
              <a:sym typeface="Arial"/>
            </a:endParaRPr>
          </a:p>
          <a:p>
            <a:pPr marL="0" marR="0" lvl="0" indent="0" algn="l" rtl="0">
              <a:spcBef>
                <a:spcPts val="0"/>
              </a:spcBef>
              <a:spcAft>
                <a:spcPts val="0"/>
              </a:spcAft>
              <a:buSzPct val="25000"/>
              <a:buNone/>
            </a:pPr>
            <a:r>
              <a:rPr lang="es-ES" sz="2000" b="0" i="0" u="none" strike="noStrike" cap="none" baseline="0">
                <a:solidFill>
                  <a:srgbClr val="013E53"/>
                </a:solidFill>
                <a:latin typeface="Arial"/>
                <a:ea typeface="Arial"/>
                <a:cs typeface="Arial"/>
                <a:sym typeface="Arial"/>
              </a:rPr>
              <a:t>No es puro porque viene del lenguaje C y mantiene todos los conceptos no orientado a objetos de C. </a:t>
            </a:r>
          </a:p>
          <a:p>
            <a:pPr marL="0" marR="0" lvl="0" indent="0" algn="l" rtl="0">
              <a:spcBef>
                <a:spcPts val="0"/>
              </a:spcBef>
              <a:spcAft>
                <a:spcPts val="0"/>
              </a:spcAft>
              <a:buNone/>
            </a:pPr>
            <a:endParaRPr sz="2000" b="0" i="0" u="none" strike="noStrike" cap="none" baseline="0">
              <a:solidFill>
                <a:srgbClr val="013E53"/>
              </a:solidFill>
              <a:latin typeface="Arial"/>
              <a:ea typeface="Arial"/>
              <a:cs typeface="Arial"/>
              <a:sym typeface="Arial"/>
            </a:endParaRPr>
          </a:p>
          <a:p>
            <a:pPr marL="0" marR="0" lvl="0" indent="0" algn="l" rtl="0">
              <a:spcBef>
                <a:spcPts val="0"/>
              </a:spcBef>
              <a:spcAft>
                <a:spcPts val="0"/>
              </a:spcAft>
              <a:buSzPct val="25000"/>
              <a:buNone/>
            </a:pPr>
            <a:r>
              <a:rPr lang="es-ES" sz="2000" b="0" i="0" u="none" strike="noStrike" cap="none" baseline="0">
                <a:solidFill>
                  <a:srgbClr val="013E53"/>
                </a:solidFill>
                <a:latin typeface="Arial"/>
                <a:ea typeface="Arial"/>
                <a:cs typeface="Arial"/>
                <a:sym typeface="Arial"/>
              </a:rPr>
              <a:t>Bajo nivel de portabilidad, alta dependencia en la plataforma operativa. </a:t>
            </a:r>
          </a:p>
          <a:p>
            <a:pPr marL="0" marR="0" lvl="0" indent="0" algn="l" rtl="0">
              <a:spcBef>
                <a:spcPts val="0"/>
              </a:spcBef>
              <a:spcAft>
                <a:spcPts val="0"/>
              </a:spcAft>
              <a:buNone/>
            </a:pPr>
            <a:endParaRPr sz="2000" b="0" i="0" u="none" strike="noStrike" cap="none" baseline="0">
              <a:solidFill>
                <a:srgbClr val="013E53"/>
              </a:solidFill>
              <a:latin typeface="Arial"/>
              <a:ea typeface="Arial"/>
              <a:cs typeface="Arial"/>
              <a:sym typeface="Arial"/>
            </a:endParaRPr>
          </a:p>
          <a:p>
            <a:pPr marL="0" marR="0" lvl="0" indent="0" algn="l" rtl="0">
              <a:spcBef>
                <a:spcPts val="0"/>
              </a:spcBef>
              <a:spcAft>
                <a:spcPts val="0"/>
              </a:spcAft>
              <a:buSzPct val="25000"/>
              <a:buNone/>
            </a:pPr>
            <a:r>
              <a:rPr lang="es-ES" sz="2000" b="0" i="0" u="none" strike="noStrike" cap="none" baseline="0">
                <a:solidFill>
                  <a:srgbClr val="013E53"/>
                </a:solidFill>
                <a:latin typeface="Arial"/>
                <a:ea typeface="Arial"/>
                <a:cs typeface="Arial"/>
                <a:sym typeface="Arial"/>
              </a:rPr>
              <a:t>Sintaxis simple y semántica compleja. </a:t>
            </a:r>
          </a:p>
          <a:p>
            <a:pPr marL="0" marR="0" lvl="0" indent="0" algn="l" rtl="0">
              <a:spcBef>
                <a:spcPts val="0"/>
              </a:spcBef>
              <a:spcAft>
                <a:spcPts val="0"/>
              </a:spcAft>
              <a:buNone/>
            </a:pPr>
            <a:endParaRPr sz="2000" b="0" i="0" u="none" strike="noStrike" cap="none" baseline="0">
              <a:solidFill>
                <a:srgbClr val="013E53"/>
              </a:solidFill>
              <a:latin typeface="Arial"/>
              <a:ea typeface="Arial"/>
              <a:cs typeface="Arial"/>
              <a:sym typeface="Arial"/>
            </a:endParaRPr>
          </a:p>
          <a:p>
            <a:pPr marL="0" marR="0" lvl="0" indent="0" algn="l" rtl="0">
              <a:spcBef>
                <a:spcPts val="0"/>
              </a:spcBef>
              <a:spcAft>
                <a:spcPts val="0"/>
              </a:spcAft>
              <a:buSzPct val="25000"/>
              <a:buNone/>
            </a:pPr>
            <a:r>
              <a:rPr lang="es-ES" sz="2000" b="0" i="0" u="none" strike="noStrike" cap="none" baseline="0">
                <a:solidFill>
                  <a:srgbClr val="013E53"/>
                </a:solidFill>
                <a:latin typeface="Arial"/>
                <a:ea typeface="Arial"/>
                <a:cs typeface="Arial"/>
                <a:sym typeface="Arial"/>
              </a:rPr>
              <a:t>Muy rico conceptualmente en lo que a orientación a objetos se refiere (manejo de herencia múltiple y sobrecarga de operadores por ejemplo). </a:t>
            </a:r>
          </a:p>
          <a:p>
            <a:pPr marL="0" marR="0" lvl="0" indent="0" algn="l" rtl="0">
              <a:spcBef>
                <a:spcPts val="0"/>
              </a:spcBef>
              <a:spcAft>
                <a:spcPts val="0"/>
              </a:spcAft>
              <a:buNone/>
            </a:pPr>
            <a:endParaRPr sz="2000" b="0" i="0" u="none" strike="noStrike" cap="none" baseline="0">
              <a:solidFill>
                <a:srgbClr val="013E53"/>
              </a:solidFill>
              <a:latin typeface="Arial"/>
              <a:ea typeface="Arial"/>
              <a:cs typeface="Arial"/>
              <a:sym typeface="Arial"/>
            </a:endParaRPr>
          </a:p>
          <a:p>
            <a:pPr marL="0" marR="0" lvl="0" indent="0" algn="l" rtl="0">
              <a:spcBef>
                <a:spcPts val="0"/>
              </a:spcBef>
              <a:spcAft>
                <a:spcPts val="0"/>
              </a:spcAft>
              <a:buSzPct val="25000"/>
              <a:buNone/>
            </a:pPr>
            <a:r>
              <a:rPr lang="es-ES" sz="2000" b="0" i="0" u="none" strike="noStrike" cap="none" baseline="0">
                <a:solidFill>
                  <a:srgbClr val="013E53"/>
                </a:solidFill>
                <a:latin typeface="Arial"/>
                <a:ea typeface="Arial"/>
                <a:cs typeface="Arial"/>
                <a:sym typeface="Arial"/>
              </a:rPr>
              <a:t>Extensión de los archivos de código fuente: “cpp”. </a:t>
            </a:r>
          </a:p>
        </p:txBody>
      </p:sp>
      <p:sp>
        <p:nvSpPr>
          <p:cNvPr id="324" name="Shape 324"/>
          <p:cNvSpPr/>
          <p:nvPr/>
        </p:nvSpPr>
        <p:spPr>
          <a:xfrm>
            <a:off x="2555875" y="836612"/>
            <a:ext cx="361950" cy="215899"/>
          </a:xfrm>
          <a:prstGeom prst="rightArrow">
            <a:avLst>
              <a:gd name="adj1" fmla="val 50000"/>
              <a:gd name="adj2" fmla="val 41912"/>
            </a:avLst>
          </a:prstGeom>
          <a:solidFill>
            <a:srgbClr val="302020"/>
          </a:solidFill>
          <a:ln w="9525" cap="flat" cmpd="sng">
            <a:solidFill>
              <a:srgbClr val="000000"/>
            </a:solidFill>
            <a:prstDash val="solid"/>
            <a:miter/>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1800" b="0" i="0" u="none" strike="noStrike" cap="none" baseline="0">
              <a:solidFill>
                <a:schemeClr val="dk1"/>
              </a:solidFill>
              <a:latin typeface="Arial"/>
              <a:ea typeface="Arial"/>
              <a:cs typeface="Arial"/>
              <a:sym typeface="Arial"/>
            </a:endParaRPr>
          </a:p>
        </p:txBody>
      </p:sp>
    </p:spTree>
  </p:cSld>
  <p:clrMapOvr>
    <a:masterClrMapping/>
  </p:clrMapOvr>
  <p:transition xmlns:p14="http://schemas.microsoft.com/office/powerpoint/2010/main" spd="slow">
    <p:cut/>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Shape 329"/>
          <p:cNvSpPr txBox="1"/>
          <p:nvPr/>
        </p:nvSpPr>
        <p:spPr>
          <a:xfrm>
            <a:off x="971550" y="6165850"/>
            <a:ext cx="7848599" cy="4572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s-ES" sz="2400" b="0" i="0" u="none" strike="noStrike" cap="none" baseline="0">
                <a:solidFill>
                  <a:srgbClr val="013E53"/>
                </a:solidFill>
                <a:latin typeface="Arial"/>
                <a:ea typeface="Arial"/>
                <a:cs typeface="Arial"/>
                <a:sym typeface="Arial"/>
              </a:rPr>
              <a:t>Lenguajes de programación más populares</a:t>
            </a:r>
          </a:p>
        </p:txBody>
      </p:sp>
      <p:sp>
        <p:nvSpPr>
          <p:cNvPr id="330" name="Shape 330"/>
          <p:cNvSpPr txBox="1"/>
          <p:nvPr/>
        </p:nvSpPr>
        <p:spPr>
          <a:xfrm>
            <a:off x="1116012" y="0"/>
            <a:ext cx="1439862" cy="4572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s-ES" sz="2400" b="0" i="0" u="none" strike="noStrike" cap="none" baseline="0">
                <a:solidFill>
                  <a:schemeClr val="dk1"/>
                </a:solidFill>
                <a:latin typeface="Arial"/>
                <a:ea typeface="Arial"/>
                <a:cs typeface="Arial"/>
                <a:sym typeface="Arial"/>
              </a:rPr>
              <a:t>Java </a:t>
            </a:r>
          </a:p>
        </p:txBody>
      </p:sp>
      <p:sp>
        <p:nvSpPr>
          <p:cNvPr id="331" name="Shape 331"/>
          <p:cNvSpPr txBox="1"/>
          <p:nvPr/>
        </p:nvSpPr>
        <p:spPr>
          <a:xfrm>
            <a:off x="1187450" y="692150"/>
            <a:ext cx="7129463" cy="4968875"/>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s-ES" sz="2000" b="0" i="0" u="none" strike="noStrike" cap="none" baseline="0">
                <a:solidFill>
                  <a:srgbClr val="013E53"/>
                </a:solidFill>
                <a:latin typeface="Arial"/>
                <a:ea typeface="Arial"/>
                <a:cs typeface="Arial"/>
                <a:sym typeface="Arial"/>
              </a:rPr>
              <a:t>Pseudo-interpretado (Java bytecode)            Se requiere un motor o máquina de ejecución para correr los programas. </a:t>
            </a:r>
          </a:p>
          <a:p>
            <a:pPr marL="0" marR="0" lvl="0" indent="0" algn="l" rtl="0">
              <a:spcBef>
                <a:spcPts val="0"/>
              </a:spcBef>
              <a:spcAft>
                <a:spcPts val="0"/>
              </a:spcAft>
              <a:buNone/>
            </a:pPr>
            <a:endParaRPr sz="2000" b="0" i="0" u="none" strike="noStrike" cap="none" baseline="0">
              <a:solidFill>
                <a:srgbClr val="013E53"/>
              </a:solidFill>
              <a:latin typeface="Arial"/>
              <a:ea typeface="Arial"/>
              <a:cs typeface="Arial"/>
              <a:sym typeface="Arial"/>
            </a:endParaRPr>
          </a:p>
          <a:p>
            <a:pPr marL="0" marR="0" lvl="0" indent="0" algn="l" rtl="0">
              <a:spcBef>
                <a:spcPts val="0"/>
              </a:spcBef>
              <a:spcAft>
                <a:spcPts val="0"/>
              </a:spcAft>
              <a:buSzPct val="25000"/>
              <a:buNone/>
            </a:pPr>
            <a:r>
              <a:rPr lang="es-ES" sz="2000" b="0" i="0" u="none" strike="noStrike" cap="none" baseline="0">
                <a:solidFill>
                  <a:srgbClr val="013E53"/>
                </a:solidFill>
                <a:latin typeface="Arial"/>
                <a:ea typeface="Arial"/>
                <a:cs typeface="Arial"/>
                <a:sym typeface="Arial"/>
              </a:rPr>
              <a:t>Es puro desde el punto de vista de orientación a objetos. </a:t>
            </a:r>
          </a:p>
          <a:p>
            <a:pPr marL="0" marR="0" lvl="0" indent="0" algn="l" rtl="0">
              <a:spcBef>
                <a:spcPts val="0"/>
              </a:spcBef>
              <a:spcAft>
                <a:spcPts val="0"/>
              </a:spcAft>
              <a:buNone/>
            </a:pPr>
            <a:endParaRPr sz="2000" b="0" i="0" u="none" strike="noStrike" cap="none" baseline="0">
              <a:solidFill>
                <a:srgbClr val="013E53"/>
              </a:solidFill>
              <a:latin typeface="Arial"/>
              <a:ea typeface="Arial"/>
              <a:cs typeface="Arial"/>
              <a:sym typeface="Arial"/>
            </a:endParaRPr>
          </a:p>
          <a:p>
            <a:pPr marL="0" marR="0" lvl="0" indent="0" algn="l" rtl="0">
              <a:spcBef>
                <a:spcPts val="0"/>
              </a:spcBef>
              <a:spcAft>
                <a:spcPts val="0"/>
              </a:spcAft>
              <a:buSzPct val="25000"/>
              <a:buNone/>
            </a:pPr>
            <a:r>
              <a:rPr lang="es-ES" sz="2000" b="0" i="0" u="none" strike="noStrike" cap="none" baseline="0">
                <a:solidFill>
                  <a:srgbClr val="013E53"/>
                </a:solidFill>
                <a:latin typeface="Arial"/>
                <a:ea typeface="Arial"/>
                <a:cs typeface="Arial"/>
                <a:sym typeface="Arial"/>
              </a:rPr>
              <a:t>Alto nivel de portabilidad, los programas pueden correr donde haya una máquina de ejecución. </a:t>
            </a:r>
          </a:p>
          <a:p>
            <a:pPr marL="0" marR="0" lvl="0" indent="0" algn="l" rtl="0">
              <a:spcBef>
                <a:spcPts val="0"/>
              </a:spcBef>
              <a:spcAft>
                <a:spcPts val="0"/>
              </a:spcAft>
              <a:buNone/>
            </a:pPr>
            <a:endParaRPr sz="2000" b="0" i="0" u="none" strike="noStrike" cap="none" baseline="0">
              <a:solidFill>
                <a:srgbClr val="013E53"/>
              </a:solidFill>
              <a:latin typeface="Arial"/>
              <a:ea typeface="Arial"/>
              <a:cs typeface="Arial"/>
              <a:sym typeface="Arial"/>
            </a:endParaRPr>
          </a:p>
          <a:p>
            <a:pPr marL="0" marR="0" lvl="0" indent="0" algn="l" rtl="0">
              <a:spcBef>
                <a:spcPts val="0"/>
              </a:spcBef>
              <a:spcAft>
                <a:spcPts val="0"/>
              </a:spcAft>
              <a:buSzPct val="25000"/>
              <a:buNone/>
            </a:pPr>
            <a:r>
              <a:rPr lang="es-ES" sz="2000" b="0" i="0" u="none" strike="noStrike" cap="none" baseline="0">
                <a:solidFill>
                  <a:srgbClr val="013E53"/>
                </a:solidFill>
                <a:latin typeface="Arial"/>
                <a:ea typeface="Arial"/>
                <a:cs typeface="Arial"/>
                <a:sym typeface="Arial"/>
              </a:rPr>
              <a:t>Sintaxis y semántica simple. </a:t>
            </a:r>
          </a:p>
          <a:p>
            <a:pPr marL="0" marR="0" lvl="0" indent="0" algn="l" rtl="0">
              <a:spcBef>
                <a:spcPts val="0"/>
              </a:spcBef>
              <a:spcAft>
                <a:spcPts val="0"/>
              </a:spcAft>
              <a:buNone/>
            </a:pPr>
            <a:endParaRPr sz="2000" b="0" i="0" u="none" strike="noStrike" cap="none" baseline="0">
              <a:solidFill>
                <a:srgbClr val="013E53"/>
              </a:solidFill>
              <a:latin typeface="Arial"/>
              <a:ea typeface="Arial"/>
              <a:cs typeface="Arial"/>
              <a:sym typeface="Arial"/>
            </a:endParaRPr>
          </a:p>
          <a:p>
            <a:pPr marL="0" marR="0" lvl="0" indent="0" algn="l" rtl="0">
              <a:spcBef>
                <a:spcPts val="0"/>
              </a:spcBef>
              <a:spcAft>
                <a:spcPts val="0"/>
              </a:spcAft>
              <a:buSzPct val="25000"/>
              <a:buNone/>
            </a:pPr>
            <a:r>
              <a:rPr lang="es-ES" sz="2000" b="0" i="0" u="none" strike="noStrike" cap="none" baseline="0">
                <a:solidFill>
                  <a:srgbClr val="013E53"/>
                </a:solidFill>
                <a:latin typeface="Arial"/>
                <a:ea typeface="Arial"/>
                <a:cs typeface="Arial"/>
                <a:sym typeface="Arial"/>
              </a:rPr>
              <a:t>No se permite ni la herencia múltiple directa ni la sobrecarga de operadores. </a:t>
            </a:r>
          </a:p>
          <a:p>
            <a:pPr marL="0" marR="0" lvl="0" indent="0" algn="l" rtl="0">
              <a:spcBef>
                <a:spcPts val="0"/>
              </a:spcBef>
              <a:spcAft>
                <a:spcPts val="0"/>
              </a:spcAft>
              <a:buNone/>
            </a:pPr>
            <a:endParaRPr sz="2000" b="0" i="0" u="none" strike="noStrike" cap="none" baseline="0">
              <a:solidFill>
                <a:srgbClr val="013E53"/>
              </a:solidFill>
              <a:latin typeface="Arial"/>
              <a:ea typeface="Arial"/>
              <a:cs typeface="Arial"/>
              <a:sym typeface="Arial"/>
            </a:endParaRPr>
          </a:p>
          <a:p>
            <a:pPr marL="0" marR="0" lvl="0" indent="0" algn="l" rtl="0">
              <a:spcBef>
                <a:spcPts val="0"/>
              </a:spcBef>
              <a:spcAft>
                <a:spcPts val="0"/>
              </a:spcAft>
              <a:buSzPct val="25000"/>
              <a:buNone/>
            </a:pPr>
            <a:r>
              <a:rPr lang="es-ES" sz="2000" b="0" i="0" u="none" strike="noStrike" cap="none" baseline="0">
                <a:solidFill>
                  <a:srgbClr val="013E53"/>
                </a:solidFill>
                <a:latin typeface="Arial"/>
                <a:ea typeface="Arial"/>
                <a:cs typeface="Arial"/>
                <a:sym typeface="Arial"/>
              </a:rPr>
              <a:t>Extensión de los archivos de código fuente: “java”. </a:t>
            </a:r>
          </a:p>
          <a:p>
            <a:pPr marL="0" marR="0" lvl="0" indent="0" algn="l" rtl="0">
              <a:spcBef>
                <a:spcPts val="0"/>
              </a:spcBef>
              <a:spcAft>
                <a:spcPts val="0"/>
              </a:spcAft>
              <a:buNone/>
            </a:pPr>
            <a:endParaRPr sz="2000" b="0" i="0" u="none" strike="noStrike" cap="none" baseline="0">
              <a:solidFill>
                <a:srgbClr val="013E53"/>
              </a:solidFill>
              <a:latin typeface="Arial"/>
              <a:ea typeface="Arial"/>
              <a:cs typeface="Arial"/>
              <a:sym typeface="Arial"/>
            </a:endParaRPr>
          </a:p>
          <a:p>
            <a:pPr marL="0" marR="0" lvl="0" indent="0" algn="l" rtl="0">
              <a:spcBef>
                <a:spcPts val="0"/>
              </a:spcBef>
              <a:spcAft>
                <a:spcPts val="0"/>
              </a:spcAft>
              <a:buSzPct val="25000"/>
              <a:buNone/>
            </a:pPr>
            <a:r>
              <a:rPr lang="es-ES" sz="2000" b="0" i="0" u="none" strike="noStrike" cap="none" baseline="0">
                <a:solidFill>
                  <a:srgbClr val="013E53"/>
                </a:solidFill>
                <a:latin typeface="Arial"/>
                <a:ea typeface="Arial"/>
                <a:cs typeface="Arial"/>
                <a:sym typeface="Arial"/>
              </a:rPr>
              <a:t>Extensión de los archivos Pseudo-compilados: “class”. </a:t>
            </a:r>
          </a:p>
        </p:txBody>
      </p:sp>
      <p:sp>
        <p:nvSpPr>
          <p:cNvPr id="332" name="Shape 332"/>
          <p:cNvSpPr/>
          <p:nvPr/>
        </p:nvSpPr>
        <p:spPr>
          <a:xfrm>
            <a:off x="5435600" y="836612"/>
            <a:ext cx="361950" cy="215899"/>
          </a:xfrm>
          <a:prstGeom prst="rightArrow">
            <a:avLst>
              <a:gd name="adj1" fmla="val 50000"/>
              <a:gd name="adj2" fmla="val 41912"/>
            </a:avLst>
          </a:prstGeom>
          <a:solidFill>
            <a:srgbClr val="302020"/>
          </a:solidFill>
          <a:ln w="9525" cap="flat" cmpd="sng">
            <a:solidFill>
              <a:srgbClr val="000000"/>
            </a:solidFill>
            <a:prstDash val="solid"/>
            <a:miter/>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1800" b="0" i="0" u="none" strike="noStrike" cap="none" baseline="0">
              <a:solidFill>
                <a:schemeClr val="dk1"/>
              </a:solidFill>
              <a:latin typeface="Arial"/>
              <a:ea typeface="Arial"/>
              <a:cs typeface="Arial"/>
              <a:sym typeface="Arial"/>
            </a:endParaRPr>
          </a:p>
        </p:txBody>
      </p:sp>
    </p:spTree>
  </p:cSld>
  <p:clrMapOvr>
    <a:masterClrMapping/>
  </p:clrMapOvr>
  <p:transition xmlns:p14="http://schemas.microsoft.com/office/powerpoint/2010/main" spd="slow">
    <p:cut/>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pic>
        <p:nvPicPr>
          <p:cNvPr id="337" name="Shape 337"/>
          <p:cNvPicPr preferRelativeResize="0"/>
          <p:nvPr/>
        </p:nvPicPr>
        <p:blipFill rotWithShape="1">
          <a:blip r:embed="rId3">
            <a:alphaModFix/>
          </a:blip>
          <a:srcRect/>
          <a:stretch/>
        </p:blipFill>
        <p:spPr>
          <a:xfrm>
            <a:off x="1187450" y="1052512"/>
            <a:ext cx="6911974" cy="3998911"/>
          </a:xfrm>
          <a:prstGeom prst="rect">
            <a:avLst/>
          </a:prstGeom>
          <a:noFill/>
          <a:ln>
            <a:noFill/>
          </a:ln>
        </p:spPr>
      </p:pic>
      <p:sp>
        <p:nvSpPr>
          <p:cNvPr id="338" name="Shape 338"/>
          <p:cNvSpPr txBox="1"/>
          <p:nvPr/>
        </p:nvSpPr>
        <p:spPr>
          <a:xfrm>
            <a:off x="971550" y="6165850"/>
            <a:ext cx="7848599" cy="4572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s-ES" sz="2400" b="0" i="0" u="none" strike="noStrike" cap="none" baseline="0">
                <a:solidFill>
                  <a:srgbClr val="013E53"/>
                </a:solidFill>
                <a:latin typeface="Arial"/>
                <a:ea typeface="Arial"/>
                <a:cs typeface="Arial"/>
                <a:sym typeface="Arial"/>
              </a:rPr>
              <a:t>Lenguajes de programación más populares</a:t>
            </a:r>
          </a:p>
        </p:txBody>
      </p:sp>
      <p:sp>
        <p:nvSpPr>
          <p:cNvPr id="339" name="Shape 339"/>
          <p:cNvSpPr txBox="1"/>
          <p:nvPr/>
        </p:nvSpPr>
        <p:spPr>
          <a:xfrm>
            <a:off x="1116012" y="0"/>
            <a:ext cx="1439862" cy="4572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s-ES" sz="2400" b="0" i="0" u="none" strike="noStrike" cap="none" baseline="0">
                <a:solidFill>
                  <a:schemeClr val="dk1"/>
                </a:solidFill>
                <a:latin typeface="Arial"/>
                <a:ea typeface="Arial"/>
                <a:cs typeface="Arial"/>
                <a:sym typeface="Arial"/>
              </a:rPr>
              <a:t>Java </a:t>
            </a:r>
          </a:p>
        </p:txBody>
      </p:sp>
    </p:spTree>
  </p:cSld>
  <p:clrMapOvr>
    <a:masterClrMapping/>
  </p:clrMapOvr>
  <p:transition xmlns:p14="http://schemas.microsoft.com/office/powerpoint/2010/main" spd="slow">
    <p:cut/>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Shape 344"/>
          <p:cNvSpPr txBox="1"/>
          <p:nvPr/>
        </p:nvSpPr>
        <p:spPr>
          <a:xfrm>
            <a:off x="971550" y="6165850"/>
            <a:ext cx="7848599" cy="4572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s-ES" sz="2400" b="0" i="0" u="none" strike="noStrike" cap="none" baseline="0">
                <a:solidFill>
                  <a:srgbClr val="013E53"/>
                </a:solidFill>
                <a:latin typeface="Arial"/>
                <a:ea typeface="Arial"/>
                <a:cs typeface="Arial"/>
                <a:sym typeface="Arial"/>
              </a:rPr>
              <a:t>Lenguajes de programación más populares</a:t>
            </a:r>
          </a:p>
        </p:txBody>
      </p:sp>
      <p:sp>
        <p:nvSpPr>
          <p:cNvPr id="345" name="Shape 345"/>
          <p:cNvSpPr txBox="1"/>
          <p:nvPr/>
        </p:nvSpPr>
        <p:spPr>
          <a:xfrm>
            <a:off x="1116012" y="0"/>
            <a:ext cx="1439862" cy="4572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s-ES" sz="2400" b="0" i="0" u="none" strike="noStrike" cap="none" baseline="0">
                <a:solidFill>
                  <a:schemeClr val="dk1"/>
                </a:solidFill>
                <a:latin typeface="Arial"/>
                <a:ea typeface="Arial"/>
                <a:cs typeface="Arial"/>
                <a:sym typeface="Arial"/>
              </a:rPr>
              <a:t>Java </a:t>
            </a:r>
          </a:p>
        </p:txBody>
      </p:sp>
      <p:sp>
        <p:nvSpPr>
          <p:cNvPr id="346" name="Shape 346"/>
          <p:cNvSpPr txBox="1"/>
          <p:nvPr/>
        </p:nvSpPr>
        <p:spPr>
          <a:xfrm>
            <a:off x="1187450" y="692150"/>
            <a:ext cx="6985000" cy="3749674"/>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s-ES" sz="2000" b="0" i="0" u="none" strike="noStrike" cap="none" baseline="0">
                <a:solidFill>
                  <a:srgbClr val="013E53"/>
                </a:solidFill>
                <a:latin typeface="Arial"/>
                <a:ea typeface="Arial"/>
                <a:cs typeface="Arial"/>
                <a:sym typeface="Arial"/>
              </a:rPr>
              <a:t>Las declarativas de interfaz pueden aparecer más de una vez y en cualquier orden. Si no se indica nada se asume una interfaz entre privada y protegida. Privada porque no permite la visibilidad del elemento para las clases derivadas; protegida porque permite la visibilidad en todas las clases del mismo paquete. </a:t>
            </a:r>
          </a:p>
          <a:p>
            <a:pPr marL="0" marR="0" lvl="0" indent="0" algn="l" rtl="0">
              <a:spcBef>
                <a:spcPts val="0"/>
              </a:spcBef>
              <a:spcAft>
                <a:spcPts val="0"/>
              </a:spcAft>
              <a:buNone/>
            </a:pPr>
            <a:endParaRPr sz="2000" b="0" i="0" u="none" strike="noStrike" cap="none" baseline="0">
              <a:solidFill>
                <a:srgbClr val="013E53"/>
              </a:solidFill>
              <a:latin typeface="Arial"/>
              <a:ea typeface="Arial"/>
              <a:cs typeface="Arial"/>
              <a:sym typeface="Arial"/>
            </a:endParaRPr>
          </a:p>
          <a:p>
            <a:pPr marL="0" marR="0" lvl="0" indent="0" algn="l" rtl="0">
              <a:spcBef>
                <a:spcPts val="0"/>
              </a:spcBef>
              <a:spcAft>
                <a:spcPts val="0"/>
              </a:spcAft>
              <a:buSzPct val="25000"/>
              <a:buNone/>
            </a:pPr>
            <a:r>
              <a:rPr lang="es-ES" sz="2000" b="0" i="0" u="none" strike="noStrike" cap="none" baseline="0">
                <a:solidFill>
                  <a:srgbClr val="013E53"/>
                </a:solidFill>
                <a:latin typeface="Arial"/>
                <a:ea typeface="Arial"/>
                <a:cs typeface="Arial"/>
                <a:sym typeface="Arial"/>
              </a:rPr>
              <a:t>El cuerpo de los métodos siempre debe ser definido dentro de la definición de la clase. </a:t>
            </a:r>
          </a:p>
          <a:p>
            <a:pPr marL="0" marR="0" lvl="0" indent="0" algn="l" rtl="0">
              <a:spcBef>
                <a:spcPts val="0"/>
              </a:spcBef>
              <a:spcAft>
                <a:spcPts val="0"/>
              </a:spcAft>
              <a:buNone/>
            </a:pPr>
            <a:endParaRPr sz="2000" b="0" i="0" u="none" strike="noStrike" cap="none" baseline="0">
              <a:solidFill>
                <a:srgbClr val="013E53"/>
              </a:solidFill>
              <a:latin typeface="Arial"/>
              <a:ea typeface="Arial"/>
              <a:cs typeface="Arial"/>
              <a:sym typeface="Arial"/>
            </a:endParaRPr>
          </a:p>
          <a:p>
            <a:pPr marL="0" marR="0" lvl="0" indent="0" algn="l" rtl="0">
              <a:spcBef>
                <a:spcPts val="0"/>
              </a:spcBef>
              <a:spcAft>
                <a:spcPts val="0"/>
              </a:spcAft>
              <a:buSzPct val="25000"/>
              <a:buNone/>
            </a:pPr>
            <a:r>
              <a:rPr lang="es-ES" sz="2000" b="0" i="0" u="none" strike="noStrike" cap="none" baseline="0">
                <a:solidFill>
                  <a:srgbClr val="013E53"/>
                </a:solidFill>
                <a:latin typeface="Arial"/>
                <a:ea typeface="Arial"/>
                <a:cs typeface="Arial"/>
                <a:sym typeface="Arial"/>
              </a:rPr>
              <a:t>Todos los elementos de una clase están declarados y definidos dentro de la clase.</a:t>
            </a:r>
            <a:r>
              <a:rPr lang="es-ES" sz="1800" b="0" i="0" u="none" strike="noStrike" cap="none" baseline="0">
                <a:solidFill>
                  <a:schemeClr val="dk1"/>
                </a:solidFill>
                <a:latin typeface="Arial"/>
                <a:ea typeface="Arial"/>
                <a:cs typeface="Arial"/>
                <a:sym typeface="Arial"/>
              </a:rPr>
              <a:t> </a:t>
            </a:r>
          </a:p>
        </p:txBody>
      </p:sp>
    </p:spTree>
  </p:cSld>
  <p:clrMapOvr>
    <a:masterClrMapping/>
  </p:clrMapOvr>
  <p:transition xmlns:p14="http://schemas.microsoft.com/office/powerpoint/2010/main" spd="slow">
    <p:cut/>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Shape 351"/>
          <p:cNvSpPr txBox="1"/>
          <p:nvPr/>
        </p:nvSpPr>
        <p:spPr>
          <a:xfrm>
            <a:off x="1116012" y="0"/>
            <a:ext cx="3960811" cy="4572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s-ES" sz="2400" b="0" i="0" u="none" strike="noStrike" cap="none" baseline="0">
                <a:solidFill>
                  <a:schemeClr val="dk1"/>
                </a:solidFill>
                <a:latin typeface="Arial"/>
                <a:ea typeface="Arial"/>
                <a:cs typeface="Arial"/>
                <a:sym typeface="Arial"/>
              </a:rPr>
              <a:t>Instanciación de un objeto </a:t>
            </a:r>
          </a:p>
        </p:txBody>
      </p:sp>
      <p:sp>
        <p:nvSpPr>
          <p:cNvPr id="352" name="Shape 352"/>
          <p:cNvSpPr txBox="1"/>
          <p:nvPr/>
        </p:nvSpPr>
        <p:spPr>
          <a:xfrm>
            <a:off x="1042987" y="6165850"/>
            <a:ext cx="2736850" cy="4572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s-ES" sz="2400" b="0" i="0" u="none" strike="noStrike" cap="none" baseline="0">
                <a:solidFill>
                  <a:srgbClr val="013E53"/>
                </a:solidFill>
                <a:latin typeface="Arial"/>
                <a:ea typeface="Arial"/>
                <a:cs typeface="Arial"/>
                <a:sym typeface="Arial"/>
              </a:rPr>
              <a:t>Java </a:t>
            </a:r>
          </a:p>
        </p:txBody>
      </p:sp>
      <p:pic>
        <p:nvPicPr>
          <p:cNvPr id="353" name="Shape 353"/>
          <p:cNvPicPr preferRelativeResize="0"/>
          <p:nvPr/>
        </p:nvPicPr>
        <p:blipFill rotWithShape="1">
          <a:blip r:embed="rId3">
            <a:alphaModFix/>
          </a:blip>
          <a:srcRect/>
          <a:stretch/>
        </p:blipFill>
        <p:spPr>
          <a:xfrm>
            <a:off x="2124075" y="2349500"/>
            <a:ext cx="5040313" cy="1765299"/>
          </a:xfrm>
          <a:prstGeom prst="rect">
            <a:avLst/>
          </a:prstGeom>
          <a:noFill/>
          <a:ln>
            <a:noFill/>
          </a:ln>
        </p:spPr>
      </p:pic>
    </p:spTree>
  </p:cSld>
  <p:clrMapOvr>
    <a:masterClrMapping/>
  </p:clrMapOvr>
  <p:transition xmlns:p14="http://schemas.microsoft.com/office/powerpoint/2010/main" spd="slow">
    <p:cut/>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358" name="Shape 358"/>
          <p:cNvSpPr txBox="1"/>
          <p:nvPr/>
        </p:nvSpPr>
        <p:spPr>
          <a:xfrm>
            <a:off x="1042987" y="0"/>
            <a:ext cx="4105275" cy="4572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s-ES" sz="2400" b="0" i="0" u="none" strike="noStrike" cap="none" baseline="0">
                <a:solidFill>
                  <a:schemeClr val="dk1"/>
                </a:solidFill>
                <a:latin typeface="Arial"/>
                <a:ea typeface="Arial"/>
                <a:cs typeface="Arial"/>
                <a:sym typeface="Arial"/>
              </a:rPr>
              <a:t>Acceso a los atributos </a:t>
            </a:r>
          </a:p>
        </p:txBody>
      </p:sp>
      <p:sp>
        <p:nvSpPr>
          <p:cNvPr id="359" name="Shape 359"/>
          <p:cNvSpPr txBox="1"/>
          <p:nvPr/>
        </p:nvSpPr>
        <p:spPr>
          <a:xfrm>
            <a:off x="1042987" y="6165850"/>
            <a:ext cx="2736850" cy="4572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s-ES" sz="2400" b="0" i="0" u="none" strike="noStrike" cap="none" baseline="0">
                <a:solidFill>
                  <a:srgbClr val="013E53"/>
                </a:solidFill>
                <a:latin typeface="Arial"/>
                <a:ea typeface="Arial"/>
                <a:cs typeface="Arial"/>
                <a:sym typeface="Arial"/>
              </a:rPr>
              <a:t>Java </a:t>
            </a:r>
          </a:p>
        </p:txBody>
      </p:sp>
      <p:pic>
        <p:nvPicPr>
          <p:cNvPr id="360" name="Shape 360"/>
          <p:cNvPicPr preferRelativeResize="0"/>
          <p:nvPr/>
        </p:nvPicPr>
        <p:blipFill rotWithShape="1">
          <a:blip r:embed="rId3">
            <a:alphaModFix/>
          </a:blip>
          <a:srcRect/>
          <a:stretch/>
        </p:blipFill>
        <p:spPr>
          <a:xfrm>
            <a:off x="1547812" y="1700213"/>
            <a:ext cx="5976936" cy="2865436"/>
          </a:xfrm>
          <a:prstGeom prst="rect">
            <a:avLst/>
          </a:prstGeom>
          <a:noFill/>
          <a:ln>
            <a:noFill/>
          </a:ln>
        </p:spPr>
      </p:pic>
    </p:spTree>
  </p:cSld>
  <p:clrMapOvr>
    <a:masterClrMapping/>
  </p:clrMapOvr>
  <p:transition xmlns:p14="http://schemas.microsoft.com/office/powerpoint/2010/main" spd="slow">
    <p:cut/>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Shape 365"/>
          <p:cNvSpPr txBox="1"/>
          <p:nvPr/>
        </p:nvSpPr>
        <p:spPr>
          <a:xfrm>
            <a:off x="1042987" y="6165850"/>
            <a:ext cx="2736850" cy="4572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s-ES" sz="2400" b="0" i="0" u="none" strike="noStrike" cap="none" baseline="0">
                <a:solidFill>
                  <a:srgbClr val="013E53"/>
                </a:solidFill>
                <a:latin typeface="Arial"/>
                <a:ea typeface="Arial"/>
                <a:cs typeface="Arial"/>
                <a:sym typeface="Arial"/>
              </a:rPr>
              <a:t>Java </a:t>
            </a:r>
          </a:p>
        </p:txBody>
      </p:sp>
      <p:sp>
        <p:nvSpPr>
          <p:cNvPr id="366" name="Shape 366"/>
          <p:cNvSpPr txBox="1"/>
          <p:nvPr/>
        </p:nvSpPr>
        <p:spPr>
          <a:xfrm>
            <a:off x="1116012" y="0"/>
            <a:ext cx="2951161" cy="4572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s-ES" sz="2400" b="0" i="0" u="none" strike="noStrike" cap="none" baseline="0">
                <a:solidFill>
                  <a:schemeClr val="dk1"/>
                </a:solidFill>
                <a:latin typeface="Arial"/>
                <a:ea typeface="Arial"/>
                <a:cs typeface="Arial"/>
                <a:sym typeface="Arial"/>
              </a:rPr>
              <a:t>Constructor </a:t>
            </a:r>
          </a:p>
        </p:txBody>
      </p:sp>
      <p:pic>
        <p:nvPicPr>
          <p:cNvPr id="367" name="Shape 367"/>
          <p:cNvPicPr preferRelativeResize="0"/>
          <p:nvPr/>
        </p:nvPicPr>
        <p:blipFill rotWithShape="1">
          <a:blip r:embed="rId3">
            <a:alphaModFix/>
          </a:blip>
          <a:srcRect b="4961"/>
          <a:stretch/>
        </p:blipFill>
        <p:spPr>
          <a:xfrm>
            <a:off x="1547812" y="1341437"/>
            <a:ext cx="6192837" cy="3527424"/>
          </a:xfrm>
          <a:prstGeom prst="rect">
            <a:avLst/>
          </a:prstGeom>
          <a:noFill/>
          <a:ln>
            <a:noFill/>
          </a:ln>
        </p:spPr>
      </p:pic>
    </p:spTree>
  </p:cSld>
  <p:clrMapOvr>
    <a:masterClrMapping/>
  </p:clrMapOvr>
  <p:transition xmlns:p14="http://schemas.microsoft.com/office/powerpoint/2010/main" spd="slow">
    <p:cut/>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pic>
        <p:nvPicPr>
          <p:cNvPr id="115" name="Shape 115"/>
          <p:cNvPicPr preferRelativeResize="0"/>
          <p:nvPr/>
        </p:nvPicPr>
        <p:blipFill rotWithShape="1">
          <a:blip r:embed="rId3">
            <a:alphaModFix/>
          </a:blip>
          <a:srcRect/>
          <a:stretch/>
        </p:blipFill>
        <p:spPr>
          <a:xfrm>
            <a:off x="2124075" y="836612"/>
            <a:ext cx="4705349" cy="4810124"/>
          </a:xfrm>
          <a:prstGeom prst="rect">
            <a:avLst/>
          </a:prstGeom>
          <a:noFill/>
          <a:ln>
            <a:noFill/>
          </a:ln>
        </p:spPr>
      </p:pic>
      <p:sp>
        <p:nvSpPr>
          <p:cNvPr id="116" name="Shape 116"/>
          <p:cNvSpPr txBox="1"/>
          <p:nvPr/>
        </p:nvSpPr>
        <p:spPr>
          <a:xfrm>
            <a:off x="971550" y="0"/>
            <a:ext cx="6335713" cy="4572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s-ES" sz="2400" b="0" i="0" u="none" strike="noStrike" cap="none" baseline="0">
                <a:solidFill>
                  <a:schemeClr val="dk1"/>
                </a:solidFill>
                <a:latin typeface="Arial"/>
                <a:ea typeface="Arial"/>
                <a:cs typeface="Arial"/>
                <a:sym typeface="Arial"/>
              </a:rPr>
              <a:t>Programación Orientada a Objetos</a:t>
            </a:r>
          </a:p>
        </p:txBody>
      </p:sp>
      <p:sp>
        <p:nvSpPr>
          <p:cNvPr id="117" name="Shape 117"/>
          <p:cNvSpPr txBox="1"/>
          <p:nvPr/>
        </p:nvSpPr>
        <p:spPr>
          <a:xfrm>
            <a:off x="1042987" y="6165850"/>
            <a:ext cx="6335711" cy="4572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s-ES" sz="2400" b="0" i="0" u="none" strike="noStrike" cap="none" baseline="0">
                <a:solidFill>
                  <a:srgbClr val="013E53"/>
                </a:solidFill>
                <a:latin typeface="Arial"/>
                <a:ea typeface="Arial"/>
                <a:cs typeface="Arial"/>
                <a:sym typeface="Arial"/>
              </a:rPr>
              <a:t>Programación Orientada a Objetos</a:t>
            </a:r>
          </a:p>
        </p:txBody>
      </p:sp>
    </p:spTree>
  </p:cSld>
  <p:clrMapOvr>
    <a:masterClrMapping/>
  </p:clrMapOvr>
  <p:transition xmlns:p14="http://schemas.microsoft.com/office/powerpoint/2010/main" spd="slow">
    <p:cut/>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Shape 372"/>
          <p:cNvSpPr txBox="1"/>
          <p:nvPr/>
        </p:nvSpPr>
        <p:spPr>
          <a:xfrm>
            <a:off x="1042987" y="6165850"/>
            <a:ext cx="2736850" cy="4572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s-ES" sz="2400" b="0" i="0" u="none" strike="noStrike" cap="none" baseline="0">
                <a:solidFill>
                  <a:srgbClr val="013E53"/>
                </a:solidFill>
                <a:latin typeface="Arial"/>
                <a:ea typeface="Arial"/>
                <a:cs typeface="Arial"/>
                <a:sym typeface="Arial"/>
              </a:rPr>
              <a:t>Java </a:t>
            </a:r>
          </a:p>
        </p:txBody>
      </p:sp>
      <p:sp>
        <p:nvSpPr>
          <p:cNvPr id="373" name="Shape 373"/>
          <p:cNvSpPr txBox="1"/>
          <p:nvPr/>
        </p:nvSpPr>
        <p:spPr>
          <a:xfrm>
            <a:off x="1042987" y="0"/>
            <a:ext cx="3241674" cy="4572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s-ES" sz="2400" b="0" i="0" u="none" strike="noStrike" cap="none" baseline="0">
                <a:solidFill>
                  <a:schemeClr val="dk1"/>
                </a:solidFill>
                <a:latin typeface="Arial"/>
                <a:ea typeface="Arial"/>
                <a:cs typeface="Arial"/>
                <a:sym typeface="Arial"/>
              </a:rPr>
              <a:t>Polimorfismo </a:t>
            </a:r>
          </a:p>
        </p:txBody>
      </p:sp>
      <p:pic>
        <p:nvPicPr>
          <p:cNvPr id="374" name="Shape 374"/>
          <p:cNvPicPr preferRelativeResize="0"/>
          <p:nvPr/>
        </p:nvPicPr>
        <p:blipFill rotWithShape="1">
          <a:blip r:embed="rId3">
            <a:alphaModFix/>
          </a:blip>
          <a:srcRect l="1167" r="2386" b="5881"/>
          <a:stretch/>
        </p:blipFill>
        <p:spPr>
          <a:xfrm>
            <a:off x="1547812" y="1125537"/>
            <a:ext cx="5903911" cy="3887786"/>
          </a:xfrm>
          <a:prstGeom prst="rect">
            <a:avLst/>
          </a:prstGeom>
          <a:noFill/>
          <a:ln>
            <a:noFill/>
          </a:ln>
        </p:spPr>
      </p:pic>
    </p:spTree>
  </p:cSld>
  <p:clrMapOvr>
    <a:masterClrMapping/>
  </p:clrMapOvr>
  <p:transition xmlns:p14="http://schemas.microsoft.com/office/powerpoint/2010/main" spd="slow">
    <p:cut/>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pic>
        <p:nvPicPr>
          <p:cNvPr id="379" name="Shape 379"/>
          <p:cNvPicPr preferRelativeResize="0"/>
          <p:nvPr/>
        </p:nvPicPr>
        <p:blipFill rotWithShape="1">
          <a:blip r:embed="rId3">
            <a:alphaModFix/>
          </a:blip>
          <a:srcRect/>
          <a:stretch/>
        </p:blipFill>
        <p:spPr>
          <a:xfrm>
            <a:off x="2916238" y="620712"/>
            <a:ext cx="3219450" cy="5210174"/>
          </a:xfrm>
          <a:prstGeom prst="rect">
            <a:avLst/>
          </a:prstGeom>
          <a:noFill/>
          <a:ln>
            <a:noFill/>
          </a:ln>
        </p:spPr>
      </p:pic>
      <p:sp>
        <p:nvSpPr>
          <p:cNvPr id="380" name="Shape 380"/>
          <p:cNvSpPr txBox="1"/>
          <p:nvPr/>
        </p:nvSpPr>
        <p:spPr>
          <a:xfrm>
            <a:off x="1042987" y="0"/>
            <a:ext cx="3241674" cy="4572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s-ES" sz="2400" b="0" i="0" u="none" strike="noStrike" cap="none" baseline="0">
                <a:solidFill>
                  <a:schemeClr val="dk1"/>
                </a:solidFill>
                <a:latin typeface="Arial"/>
                <a:ea typeface="Arial"/>
                <a:cs typeface="Arial"/>
                <a:sym typeface="Arial"/>
              </a:rPr>
              <a:t>Introducción a Java</a:t>
            </a:r>
          </a:p>
        </p:txBody>
      </p:sp>
    </p:spTree>
  </p:cSld>
  <p:clrMapOvr>
    <a:masterClrMapping/>
  </p:clrMapOvr>
  <p:transition xmlns:p14="http://schemas.microsoft.com/office/powerpoint/2010/main" spd="slow">
    <p:cut/>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Shape 385"/>
          <p:cNvSpPr txBox="1"/>
          <p:nvPr/>
        </p:nvSpPr>
        <p:spPr>
          <a:xfrm>
            <a:off x="971550" y="6165850"/>
            <a:ext cx="3241674" cy="4572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s-ES" sz="2400" b="0" i="0" u="none" strike="noStrike" cap="none" baseline="0">
                <a:solidFill>
                  <a:srgbClr val="005560"/>
                </a:solidFill>
                <a:latin typeface="Arial"/>
                <a:ea typeface="Arial"/>
                <a:cs typeface="Arial"/>
                <a:sym typeface="Arial"/>
              </a:rPr>
              <a:t>Introducción a Java</a:t>
            </a:r>
          </a:p>
        </p:txBody>
      </p:sp>
      <p:sp>
        <p:nvSpPr>
          <p:cNvPr id="386" name="Shape 386"/>
          <p:cNvSpPr txBox="1"/>
          <p:nvPr/>
        </p:nvSpPr>
        <p:spPr>
          <a:xfrm>
            <a:off x="1116012" y="0"/>
            <a:ext cx="3889375" cy="4572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s-ES" sz="2400" b="0" i="0" u="none" strike="noStrike" cap="none" baseline="0">
                <a:solidFill>
                  <a:schemeClr val="dk1"/>
                </a:solidFill>
                <a:latin typeface="Arial"/>
                <a:ea typeface="Arial"/>
                <a:cs typeface="Arial"/>
                <a:sym typeface="Arial"/>
              </a:rPr>
              <a:t>Historia</a:t>
            </a:r>
          </a:p>
        </p:txBody>
      </p:sp>
      <p:sp>
        <p:nvSpPr>
          <p:cNvPr id="387" name="Shape 387"/>
          <p:cNvSpPr txBox="1"/>
          <p:nvPr/>
        </p:nvSpPr>
        <p:spPr>
          <a:xfrm>
            <a:off x="971550" y="620712"/>
            <a:ext cx="7343775" cy="5035549"/>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s-ES" sz="1800" b="0" i="0" u="none" strike="noStrike" cap="none" baseline="0">
                <a:solidFill>
                  <a:srgbClr val="005560"/>
                </a:solidFill>
                <a:latin typeface="Arial"/>
                <a:ea typeface="Arial"/>
                <a:cs typeface="Arial"/>
                <a:sym typeface="Arial"/>
              </a:rPr>
              <a:t>	Tal vez la contribución más importante a la fecha, por parte de la revolución del microprocesador, es que hizo posible el desarrollo de las computadoras personales, que ahora suman cientos de millones a nivel mundial. Las computadoras personales han tenido un profundo impacto en la vida de las personas, y en la manera en que las empresas realizan y administran su negocio.</a:t>
            </a:r>
          </a:p>
          <a:p>
            <a:pPr marL="0" marR="0" lvl="0" indent="0" algn="l" rtl="0">
              <a:spcBef>
                <a:spcPts val="0"/>
              </a:spcBef>
              <a:spcAft>
                <a:spcPts val="0"/>
              </a:spcAft>
              <a:buSzPct val="25000"/>
              <a:buNone/>
            </a:pPr>
            <a:r>
              <a:rPr lang="es-ES" sz="1800" b="0" i="0" u="none" strike="noStrike" cap="none" baseline="0">
                <a:solidFill>
                  <a:srgbClr val="005560"/>
                </a:solidFill>
                <a:latin typeface="Arial"/>
                <a:ea typeface="Arial"/>
                <a:cs typeface="Arial"/>
                <a:sym typeface="Arial"/>
              </a:rPr>
              <a:t>	</a:t>
            </a:r>
          </a:p>
          <a:p>
            <a:pPr marL="0" marR="0" lvl="0" indent="0" algn="l" rtl="0">
              <a:spcBef>
                <a:spcPts val="0"/>
              </a:spcBef>
              <a:spcAft>
                <a:spcPts val="0"/>
              </a:spcAft>
              <a:buSzPct val="25000"/>
              <a:buNone/>
            </a:pPr>
            <a:r>
              <a:rPr lang="es-ES" sz="1800" b="0" i="0" u="none" strike="noStrike" cap="none" baseline="0">
                <a:solidFill>
                  <a:srgbClr val="005560"/>
                </a:solidFill>
                <a:latin typeface="Arial"/>
                <a:ea typeface="Arial"/>
                <a:cs typeface="Arial"/>
                <a:sym typeface="Arial"/>
              </a:rPr>
              <a:t>	Muchas personas creen que la siguiente área importante en las que los microprocesadores tendrán un profundo impacto en los dispositivos electrónicos para uso doméstico. Al reconocer esto, Sun Microsystems patrocinó en 1991 un proyecto interno de investigación denominado Green. El proyecto desembocó en el desarrollo de un lenguaje basado en C++ al que su creador, james Gosling, llamó Oak debido a un roble que tenía a la vista desde su ventana en las oficinas de Sun. Posteriormente se descubrió que ya existía un lenguaje de programación con el mismo nombre. Cuando un grupo de gente de Sun visitó una cafetería local, sugirieron el nombre de Java (una variedad de café) y así quedó. </a:t>
            </a:r>
          </a:p>
          <a:p>
            <a:pPr marL="0" marR="0" lvl="0" indent="0" algn="l" rtl="0">
              <a:spcBef>
                <a:spcPts val="0"/>
              </a:spcBef>
              <a:spcAft>
                <a:spcPts val="0"/>
              </a:spcAft>
              <a:buSzPct val="25000"/>
              <a:buNone/>
            </a:pPr>
            <a:r>
              <a:rPr lang="es-ES" sz="1800" b="0" i="0" u="none" strike="noStrike" cap="none" baseline="0">
                <a:solidFill>
                  <a:schemeClr val="dk1"/>
                </a:solidFill>
                <a:latin typeface="Arial"/>
                <a:ea typeface="Arial"/>
                <a:cs typeface="Arial"/>
                <a:sym typeface="Arial"/>
              </a:rPr>
              <a:t>	</a:t>
            </a:r>
          </a:p>
        </p:txBody>
      </p:sp>
    </p:spTree>
  </p:cSld>
  <p:clrMapOvr>
    <a:masterClrMapping/>
  </p:clrMapOvr>
  <p:transition xmlns:p14="http://schemas.microsoft.com/office/powerpoint/2010/main" spd="slow">
    <p:cut/>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Shape 392"/>
          <p:cNvSpPr txBox="1"/>
          <p:nvPr/>
        </p:nvSpPr>
        <p:spPr>
          <a:xfrm>
            <a:off x="971550" y="476250"/>
            <a:ext cx="7416800" cy="5584825"/>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s-ES" sz="1800" b="0" i="0" u="none" strike="noStrike" cap="none" baseline="0">
                <a:solidFill>
                  <a:srgbClr val="005560"/>
                </a:solidFill>
                <a:latin typeface="Arial"/>
                <a:ea typeface="Arial"/>
                <a:cs typeface="Arial"/>
                <a:sym typeface="Arial"/>
              </a:rPr>
              <a:t>	Pero el proyecto Green tuvo algunas dificultades. El mercado para los dispositivos electrónicos inteligentes de uso doméstico no se desarrollaban tan rápido como Sun había anticipado. Peor aún, un contrato importante por el que Sun había competido se le otorgó a otra empresa.  De manera que el proyecto corría el riesgo de cancelarse. Pero para su buena fortuna, la popularidad de World Wide Web explotó en 1993 y la gente de Sun se dio cuenta inmediatamente del potencial de Java para agregar contenido dinámico y animaciones a las páginas Web. Esto trajo nueva vida al proyecto. </a:t>
            </a:r>
          </a:p>
          <a:p>
            <a:pPr marL="0" marR="0" lvl="0" indent="0" algn="l" rtl="0">
              <a:spcBef>
                <a:spcPts val="0"/>
              </a:spcBef>
              <a:spcAft>
                <a:spcPts val="0"/>
              </a:spcAft>
              <a:buSzPct val="25000"/>
              <a:buNone/>
            </a:pPr>
            <a:r>
              <a:rPr lang="es-ES" sz="1800" b="0" i="0" u="none" strike="noStrike" cap="none" baseline="0">
                <a:solidFill>
                  <a:srgbClr val="005560"/>
                </a:solidFill>
                <a:latin typeface="Arial"/>
                <a:ea typeface="Arial"/>
                <a:cs typeface="Arial"/>
                <a:sym typeface="Arial"/>
              </a:rPr>
              <a:t>	 Sun anunció formalmente a Java en una conferencia importante que tuvo lugar en mayo de 1995. Por lo general, un evento como éste no habría generado mucha atención. Sin embargo, Java generó un interés inmediato en la comunidad de negocios, debido al fenomenal interés en World Wide Web. En la actualidad, Java se utiliza para desarrollar aplicaciones empresariales a gran escala, para mejorar la funcionalidad de los servidores de World Wide Web (las computadoras que proporcionan el contenido que vemos en nuestros navegadores Web), para proporcionar aplicaciones para os dispositivos domésticos (como teléfonos celulares, radiolocalizadores y asistentes digitales personales) y para muchos otros propósitos.</a:t>
            </a:r>
            <a:r>
              <a:rPr lang="es-ES" sz="1800" b="0" i="0" u="none" strike="noStrike" cap="none" baseline="0">
                <a:solidFill>
                  <a:schemeClr val="dk1"/>
                </a:solidFill>
                <a:latin typeface="Arial"/>
                <a:ea typeface="Arial"/>
                <a:cs typeface="Arial"/>
                <a:sym typeface="Arial"/>
              </a:rPr>
              <a:t> </a:t>
            </a:r>
          </a:p>
        </p:txBody>
      </p:sp>
      <p:sp>
        <p:nvSpPr>
          <p:cNvPr id="393" name="Shape 393"/>
          <p:cNvSpPr txBox="1"/>
          <p:nvPr/>
        </p:nvSpPr>
        <p:spPr>
          <a:xfrm>
            <a:off x="971550" y="6165850"/>
            <a:ext cx="3241674" cy="4572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s-ES" sz="2400" b="0" i="0" u="none" strike="noStrike" cap="none" baseline="0">
                <a:solidFill>
                  <a:srgbClr val="005560"/>
                </a:solidFill>
                <a:latin typeface="Arial"/>
                <a:ea typeface="Arial"/>
                <a:cs typeface="Arial"/>
                <a:sym typeface="Arial"/>
              </a:rPr>
              <a:t>Introducción a Java</a:t>
            </a:r>
          </a:p>
        </p:txBody>
      </p:sp>
      <p:sp>
        <p:nvSpPr>
          <p:cNvPr id="394" name="Shape 394"/>
          <p:cNvSpPr txBox="1"/>
          <p:nvPr/>
        </p:nvSpPr>
        <p:spPr>
          <a:xfrm>
            <a:off x="1116012" y="0"/>
            <a:ext cx="3889375" cy="4572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s-ES" sz="2400" b="0" i="0" u="none" strike="noStrike" cap="none" baseline="0">
                <a:solidFill>
                  <a:schemeClr val="dk1"/>
                </a:solidFill>
                <a:latin typeface="Arial"/>
                <a:ea typeface="Arial"/>
                <a:cs typeface="Arial"/>
                <a:sym typeface="Arial"/>
              </a:rPr>
              <a:t>Historia</a:t>
            </a:r>
          </a:p>
        </p:txBody>
      </p:sp>
    </p:spTree>
  </p:cSld>
  <p:clrMapOvr>
    <a:masterClrMapping/>
  </p:clrMapOvr>
  <p:transition xmlns:p14="http://schemas.microsoft.com/office/powerpoint/2010/main" spd="slow">
    <p:cut/>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Shape 399"/>
          <p:cNvSpPr txBox="1"/>
          <p:nvPr/>
        </p:nvSpPr>
        <p:spPr>
          <a:xfrm>
            <a:off x="900112" y="6165850"/>
            <a:ext cx="3816349" cy="4572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s-ES" sz="2400" b="0" i="0" u="none" strike="noStrike" cap="none" baseline="0">
                <a:solidFill>
                  <a:srgbClr val="005560"/>
                </a:solidFill>
                <a:latin typeface="Arial"/>
                <a:ea typeface="Arial"/>
                <a:cs typeface="Arial"/>
                <a:sym typeface="Arial"/>
              </a:rPr>
              <a:t>Tipos de datos básicos </a:t>
            </a:r>
          </a:p>
        </p:txBody>
      </p:sp>
      <p:sp>
        <p:nvSpPr>
          <p:cNvPr id="400" name="Shape 400"/>
          <p:cNvSpPr txBox="1"/>
          <p:nvPr/>
        </p:nvSpPr>
        <p:spPr>
          <a:xfrm>
            <a:off x="1116012" y="0"/>
            <a:ext cx="3384550" cy="4572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s-ES" sz="2400" b="0" i="0" u="none" strike="noStrike" cap="none" baseline="0">
                <a:solidFill>
                  <a:schemeClr val="dk1"/>
                </a:solidFill>
                <a:latin typeface="Arial"/>
                <a:ea typeface="Arial"/>
                <a:cs typeface="Arial"/>
                <a:sym typeface="Arial"/>
              </a:rPr>
              <a:t>Numéricos </a:t>
            </a:r>
          </a:p>
        </p:txBody>
      </p:sp>
      <p:sp>
        <p:nvSpPr>
          <p:cNvPr id="401" name="Shape 401"/>
          <p:cNvSpPr txBox="1"/>
          <p:nvPr/>
        </p:nvSpPr>
        <p:spPr>
          <a:xfrm>
            <a:off x="1042987" y="1268412"/>
            <a:ext cx="7200900" cy="3686174"/>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s-ES" sz="2400" b="1" i="0" u="none" strike="noStrike" cap="none" baseline="0">
                <a:solidFill>
                  <a:srgbClr val="005560"/>
                </a:solidFill>
                <a:latin typeface="Arial"/>
                <a:ea typeface="Arial"/>
                <a:cs typeface="Arial"/>
                <a:sym typeface="Arial"/>
              </a:rPr>
              <a:t>Tipo                                       Declaración/Asignación</a:t>
            </a:r>
          </a:p>
          <a:p>
            <a:pPr marL="0" marR="0" lvl="0" indent="0" algn="l" rtl="0">
              <a:spcBef>
                <a:spcPts val="0"/>
              </a:spcBef>
              <a:spcAft>
                <a:spcPts val="0"/>
              </a:spcAft>
              <a:buNone/>
            </a:pPr>
            <a:endParaRPr sz="2400" b="0" i="1" u="none" strike="noStrike" cap="none" baseline="0">
              <a:solidFill>
                <a:srgbClr val="005560"/>
              </a:solidFill>
              <a:latin typeface="Arial"/>
              <a:ea typeface="Arial"/>
              <a:cs typeface="Arial"/>
              <a:sym typeface="Arial"/>
            </a:endParaRPr>
          </a:p>
          <a:p>
            <a:pPr marL="0" marR="0" lvl="0" indent="0" algn="l" rtl="0">
              <a:spcBef>
                <a:spcPts val="0"/>
              </a:spcBef>
              <a:spcAft>
                <a:spcPts val="0"/>
              </a:spcAft>
              <a:buSzPct val="25000"/>
              <a:buNone/>
            </a:pPr>
            <a:r>
              <a:rPr lang="es-ES" sz="2400" b="0" i="0" u="none" strike="noStrike" cap="none" baseline="0">
                <a:solidFill>
                  <a:srgbClr val="005560"/>
                </a:solidFill>
                <a:latin typeface="Arial"/>
                <a:ea typeface="Arial"/>
                <a:cs typeface="Arial"/>
                <a:sym typeface="Arial"/>
              </a:rPr>
              <a:t>Enteros:</a:t>
            </a:r>
          </a:p>
          <a:p>
            <a:pPr marL="0" marR="0" lvl="0" indent="0" algn="l" rtl="0">
              <a:spcBef>
                <a:spcPts val="0"/>
              </a:spcBef>
              <a:spcAft>
                <a:spcPts val="0"/>
              </a:spcAft>
              <a:buSzPct val="25000"/>
              <a:buNone/>
            </a:pPr>
            <a:r>
              <a:rPr lang="es-ES" sz="2000" b="0" i="1" u="none" strike="noStrike" cap="none" baseline="0">
                <a:solidFill>
                  <a:srgbClr val="005560"/>
                </a:solidFill>
                <a:latin typeface="Arial"/>
                <a:ea typeface="Arial"/>
                <a:cs typeface="Arial"/>
                <a:sym typeface="Arial"/>
              </a:rPr>
              <a:t>Byte</a:t>
            </a:r>
            <a:r>
              <a:rPr lang="es-ES" sz="2000" b="0" i="0" u="none" strike="noStrike" cap="none" baseline="0">
                <a:solidFill>
                  <a:srgbClr val="005560"/>
                </a:solidFill>
                <a:latin typeface="Arial"/>
                <a:ea typeface="Arial"/>
                <a:cs typeface="Arial"/>
                <a:sym typeface="Arial"/>
              </a:rPr>
              <a:t>				Byte ejemplo = 15;</a:t>
            </a:r>
          </a:p>
          <a:p>
            <a:pPr marL="0" marR="0" lvl="0" indent="0" algn="l" rtl="0">
              <a:spcBef>
                <a:spcPts val="0"/>
              </a:spcBef>
              <a:spcAft>
                <a:spcPts val="0"/>
              </a:spcAft>
              <a:buSzPct val="25000"/>
              <a:buNone/>
            </a:pPr>
            <a:r>
              <a:rPr lang="es-ES" sz="2000" b="0" i="1" u="none" strike="noStrike" cap="none" baseline="0">
                <a:solidFill>
                  <a:srgbClr val="005560"/>
                </a:solidFill>
                <a:latin typeface="Arial"/>
                <a:ea typeface="Arial"/>
                <a:cs typeface="Arial"/>
                <a:sym typeface="Arial"/>
              </a:rPr>
              <a:t>Short</a:t>
            </a:r>
            <a:r>
              <a:rPr lang="es-ES" sz="2000" b="0" i="0" u="none" strike="noStrike" cap="none" baseline="0">
                <a:solidFill>
                  <a:srgbClr val="005560"/>
                </a:solidFill>
                <a:latin typeface="Arial"/>
                <a:ea typeface="Arial"/>
                <a:cs typeface="Arial"/>
                <a:sym typeface="Arial"/>
              </a:rPr>
              <a:t>				Short ejemplo = 15;</a:t>
            </a:r>
          </a:p>
          <a:p>
            <a:pPr marL="0" marR="0" lvl="0" indent="0" algn="l" rtl="0">
              <a:spcBef>
                <a:spcPts val="0"/>
              </a:spcBef>
              <a:spcAft>
                <a:spcPts val="0"/>
              </a:spcAft>
              <a:buSzPct val="25000"/>
              <a:buNone/>
            </a:pPr>
            <a:r>
              <a:rPr lang="es-ES" sz="2000" b="0" i="1" u="none" strike="noStrike" cap="none" baseline="0">
                <a:solidFill>
                  <a:srgbClr val="005560"/>
                </a:solidFill>
                <a:latin typeface="Arial"/>
                <a:ea typeface="Arial"/>
                <a:cs typeface="Arial"/>
                <a:sym typeface="Arial"/>
              </a:rPr>
              <a:t>Int</a:t>
            </a:r>
            <a:r>
              <a:rPr lang="es-ES" sz="2000" b="0" i="0" u="none" strike="noStrike" cap="none" baseline="0">
                <a:solidFill>
                  <a:srgbClr val="005560"/>
                </a:solidFill>
                <a:latin typeface="Arial"/>
                <a:ea typeface="Arial"/>
                <a:cs typeface="Arial"/>
                <a:sym typeface="Arial"/>
              </a:rPr>
              <a:t>				Int ejemplo = 16;</a:t>
            </a:r>
          </a:p>
          <a:p>
            <a:pPr marL="0" marR="0" lvl="0" indent="0" algn="l" rtl="0">
              <a:spcBef>
                <a:spcPts val="0"/>
              </a:spcBef>
              <a:spcAft>
                <a:spcPts val="0"/>
              </a:spcAft>
              <a:buSzPct val="25000"/>
              <a:buNone/>
            </a:pPr>
            <a:r>
              <a:rPr lang="es-ES" sz="2000" b="0" i="1" u="none" strike="noStrike" cap="none" baseline="0">
                <a:solidFill>
                  <a:srgbClr val="005560"/>
                </a:solidFill>
                <a:latin typeface="Arial"/>
                <a:ea typeface="Arial"/>
                <a:cs typeface="Arial"/>
                <a:sym typeface="Arial"/>
              </a:rPr>
              <a:t>Long</a:t>
            </a:r>
            <a:r>
              <a:rPr lang="es-ES" sz="2000" b="0" i="0" u="none" strike="noStrike" cap="none" baseline="0">
                <a:solidFill>
                  <a:srgbClr val="005560"/>
                </a:solidFill>
                <a:latin typeface="Arial"/>
                <a:ea typeface="Arial"/>
                <a:cs typeface="Arial"/>
                <a:sym typeface="Arial"/>
              </a:rPr>
              <a:t>				Long ejemplo = 16;</a:t>
            </a:r>
          </a:p>
          <a:p>
            <a:pPr marL="0" marR="0" lvl="0" indent="0" algn="l" rtl="0">
              <a:spcBef>
                <a:spcPts val="0"/>
              </a:spcBef>
              <a:spcAft>
                <a:spcPts val="0"/>
              </a:spcAft>
              <a:buNone/>
            </a:pPr>
            <a:endParaRPr sz="2000" b="1" i="0" u="none" strike="noStrike" cap="none" baseline="0">
              <a:solidFill>
                <a:srgbClr val="005560"/>
              </a:solidFill>
              <a:latin typeface="Arial"/>
              <a:ea typeface="Arial"/>
              <a:cs typeface="Arial"/>
              <a:sym typeface="Arial"/>
            </a:endParaRPr>
          </a:p>
          <a:p>
            <a:pPr marL="0" marR="0" lvl="0" indent="0" algn="l" rtl="0">
              <a:spcBef>
                <a:spcPts val="0"/>
              </a:spcBef>
              <a:spcAft>
                <a:spcPts val="0"/>
              </a:spcAft>
              <a:buSzPct val="25000"/>
              <a:buNone/>
            </a:pPr>
            <a:r>
              <a:rPr lang="es-ES" sz="2400" b="0" i="0" u="none" strike="noStrike" cap="none" baseline="0">
                <a:solidFill>
                  <a:srgbClr val="005560"/>
                </a:solidFill>
                <a:latin typeface="Arial"/>
                <a:ea typeface="Arial"/>
                <a:cs typeface="Arial"/>
                <a:sym typeface="Arial"/>
              </a:rPr>
              <a:t>Reales:</a:t>
            </a:r>
          </a:p>
          <a:p>
            <a:pPr marL="0" marR="0" lvl="0" indent="0" algn="l" rtl="0">
              <a:spcBef>
                <a:spcPts val="0"/>
              </a:spcBef>
              <a:spcAft>
                <a:spcPts val="0"/>
              </a:spcAft>
              <a:buSzPct val="25000"/>
              <a:buNone/>
            </a:pPr>
            <a:r>
              <a:rPr lang="es-ES" sz="2000" b="0" i="1" u="none" strike="noStrike" cap="none" baseline="0">
                <a:solidFill>
                  <a:srgbClr val="005560"/>
                </a:solidFill>
                <a:latin typeface="Arial"/>
                <a:ea typeface="Arial"/>
                <a:cs typeface="Arial"/>
                <a:sym typeface="Arial"/>
              </a:rPr>
              <a:t>Float</a:t>
            </a:r>
            <a:r>
              <a:rPr lang="es-ES" sz="2000" b="0" i="0" u="none" strike="noStrike" cap="none" baseline="0">
                <a:solidFill>
                  <a:srgbClr val="005560"/>
                </a:solidFill>
                <a:latin typeface="Arial"/>
                <a:ea typeface="Arial"/>
                <a:cs typeface="Arial"/>
                <a:sym typeface="Arial"/>
              </a:rPr>
              <a:t>				Float ejemplo = 16f;</a:t>
            </a:r>
          </a:p>
          <a:p>
            <a:pPr marL="0" marR="0" lvl="0" indent="0" algn="l" rtl="0">
              <a:spcBef>
                <a:spcPts val="0"/>
              </a:spcBef>
              <a:spcAft>
                <a:spcPts val="0"/>
              </a:spcAft>
              <a:buSzPct val="25000"/>
              <a:buNone/>
            </a:pPr>
            <a:r>
              <a:rPr lang="es-ES" sz="2000" b="0" i="1" u="none" strike="noStrike" cap="none" baseline="0">
                <a:solidFill>
                  <a:srgbClr val="005560"/>
                </a:solidFill>
                <a:latin typeface="Arial"/>
                <a:ea typeface="Arial"/>
                <a:cs typeface="Arial"/>
                <a:sym typeface="Arial"/>
              </a:rPr>
              <a:t>Double</a:t>
            </a:r>
            <a:r>
              <a:rPr lang="es-ES" sz="2000" b="0" i="0" u="none" strike="noStrike" cap="none" baseline="0">
                <a:solidFill>
                  <a:srgbClr val="005560"/>
                </a:solidFill>
                <a:latin typeface="Arial"/>
                <a:ea typeface="Arial"/>
                <a:cs typeface="Arial"/>
                <a:sym typeface="Arial"/>
              </a:rPr>
              <a:t>				Double ejemplo = 16d;</a:t>
            </a:r>
          </a:p>
        </p:txBody>
      </p:sp>
    </p:spTree>
  </p:cSld>
  <p:clrMapOvr>
    <a:masterClrMapping/>
  </p:clrMapOvr>
  <p:transition xmlns:p14="http://schemas.microsoft.com/office/powerpoint/2010/main" spd="slow">
    <p:cut/>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406" name="Shape 406"/>
          <p:cNvSpPr txBox="1"/>
          <p:nvPr/>
        </p:nvSpPr>
        <p:spPr>
          <a:xfrm>
            <a:off x="1187450" y="0"/>
            <a:ext cx="6553200" cy="4572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s-ES" sz="2400" b="0" i="0" u="none" strike="noStrike" cap="none" baseline="0">
                <a:solidFill>
                  <a:schemeClr val="dk1"/>
                </a:solidFill>
                <a:latin typeface="Arial"/>
                <a:ea typeface="Arial"/>
                <a:cs typeface="Arial"/>
                <a:sym typeface="Arial"/>
              </a:rPr>
              <a:t>Caracteres, lógicos y dimensionales </a:t>
            </a:r>
          </a:p>
        </p:txBody>
      </p:sp>
      <p:sp>
        <p:nvSpPr>
          <p:cNvPr id="407" name="Shape 407"/>
          <p:cNvSpPr txBox="1"/>
          <p:nvPr/>
        </p:nvSpPr>
        <p:spPr>
          <a:xfrm>
            <a:off x="1043608" y="1268759"/>
            <a:ext cx="7848599" cy="4093427"/>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s-ES" sz="2400" b="1" i="0" u="none" strike="noStrike" cap="none" baseline="0">
                <a:solidFill>
                  <a:srgbClr val="005560"/>
                </a:solidFill>
                <a:latin typeface="Arial"/>
                <a:ea typeface="Arial"/>
                <a:cs typeface="Arial"/>
                <a:sym typeface="Arial"/>
              </a:rPr>
              <a:t>Tipo                                       Declaración/Asignación</a:t>
            </a:r>
          </a:p>
          <a:p>
            <a:pPr marL="0" marR="0" lvl="0" indent="0" algn="l" rtl="0">
              <a:spcBef>
                <a:spcPts val="0"/>
              </a:spcBef>
              <a:spcAft>
                <a:spcPts val="0"/>
              </a:spcAft>
              <a:buNone/>
            </a:pPr>
            <a:endParaRPr sz="2400" b="1" i="0" u="none" strike="noStrike" cap="none" baseline="0">
              <a:solidFill>
                <a:srgbClr val="005560"/>
              </a:solidFill>
              <a:latin typeface="Arial"/>
              <a:ea typeface="Arial"/>
              <a:cs typeface="Arial"/>
              <a:sym typeface="Arial"/>
            </a:endParaRPr>
          </a:p>
          <a:p>
            <a:pPr marL="0" marR="0" lvl="0" indent="0" algn="l" rtl="0">
              <a:spcBef>
                <a:spcPts val="0"/>
              </a:spcBef>
              <a:spcAft>
                <a:spcPts val="0"/>
              </a:spcAft>
              <a:buSzPct val="25000"/>
              <a:buNone/>
            </a:pPr>
            <a:r>
              <a:rPr lang="es-ES" sz="2400" b="0" i="0" u="none" strike="noStrike" cap="none" baseline="0">
                <a:solidFill>
                  <a:srgbClr val="005560"/>
                </a:solidFill>
                <a:latin typeface="Arial"/>
                <a:ea typeface="Arial"/>
                <a:cs typeface="Arial"/>
                <a:sym typeface="Arial"/>
              </a:rPr>
              <a:t>Caracteres</a:t>
            </a:r>
          </a:p>
          <a:p>
            <a:pPr marL="0" marR="0" lvl="0" indent="0" algn="l" rtl="0">
              <a:spcBef>
                <a:spcPts val="0"/>
              </a:spcBef>
              <a:spcAft>
                <a:spcPts val="0"/>
              </a:spcAft>
              <a:buSzPct val="25000"/>
              <a:buNone/>
            </a:pPr>
            <a:r>
              <a:rPr lang="es-ES" sz="2000" b="0" i="1" u="none" strike="noStrike" cap="none" baseline="0">
                <a:solidFill>
                  <a:srgbClr val="005560"/>
                </a:solidFill>
                <a:latin typeface="Arial"/>
                <a:ea typeface="Arial"/>
                <a:cs typeface="Arial"/>
                <a:sym typeface="Arial"/>
              </a:rPr>
              <a:t>Char </a:t>
            </a:r>
            <a:r>
              <a:rPr lang="es-ES" sz="2000" b="0" i="0" u="none" strike="noStrike" cap="none" baseline="0">
                <a:solidFill>
                  <a:srgbClr val="005560"/>
                </a:solidFill>
                <a:latin typeface="Arial"/>
                <a:ea typeface="Arial"/>
                <a:cs typeface="Arial"/>
                <a:sym typeface="Arial"/>
              </a:rPr>
              <a:t>      		              Char ejemplo=’X’;</a:t>
            </a:r>
          </a:p>
          <a:p>
            <a:pPr marL="0" marR="0" lvl="0" indent="0" algn="l" rtl="0">
              <a:spcBef>
                <a:spcPts val="0"/>
              </a:spcBef>
              <a:spcAft>
                <a:spcPts val="0"/>
              </a:spcAft>
              <a:buSzPct val="25000"/>
              <a:buNone/>
            </a:pPr>
            <a:r>
              <a:rPr lang="es-ES" sz="2000" b="0" i="1" u="none" strike="noStrike" cap="none" baseline="0">
                <a:solidFill>
                  <a:srgbClr val="005560"/>
                </a:solidFill>
                <a:latin typeface="Arial"/>
                <a:ea typeface="Arial"/>
                <a:cs typeface="Arial"/>
                <a:sym typeface="Arial"/>
              </a:rPr>
              <a:t>String ( clase )</a:t>
            </a:r>
            <a:r>
              <a:rPr lang="es-ES" sz="2000" b="0" i="0" u="none" strike="noStrike" cap="none" baseline="0">
                <a:solidFill>
                  <a:srgbClr val="005560"/>
                </a:solidFill>
                <a:latin typeface="Arial"/>
                <a:ea typeface="Arial"/>
                <a:cs typeface="Arial"/>
                <a:sym typeface="Arial"/>
              </a:rPr>
              <a:t>	                            String ejemplo=new String("ejemplo");</a:t>
            </a:r>
          </a:p>
          <a:p>
            <a:pPr marL="0" marR="0" lvl="0" indent="0" algn="l" rtl="0">
              <a:spcBef>
                <a:spcPts val="0"/>
              </a:spcBef>
              <a:spcAft>
                <a:spcPts val="0"/>
              </a:spcAft>
              <a:buNone/>
            </a:pPr>
            <a:endParaRPr sz="2000" b="1" i="0" u="none" strike="noStrike" cap="none" baseline="0">
              <a:solidFill>
                <a:srgbClr val="005560"/>
              </a:solidFill>
              <a:latin typeface="Arial"/>
              <a:ea typeface="Arial"/>
              <a:cs typeface="Arial"/>
              <a:sym typeface="Arial"/>
            </a:endParaRPr>
          </a:p>
          <a:p>
            <a:pPr marL="0" marR="0" lvl="0" indent="0" algn="l" rtl="0">
              <a:spcBef>
                <a:spcPts val="0"/>
              </a:spcBef>
              <a:spcAft>
                <a:spcPts val="0"/>
              </a:spcAft>
              <a:buSzPct val="25000"/>
              <a:buNone/>
            </a:pPr>
            <a:r>
              <a:rPr lang="es-ES" sz="2400" b="0" i="0" u="none" strike="noStrike" cap="none" baseline="0">
                <a:solidFill>
                  <a:srgbClr val="005560"/>
                </a:solidFill>
                <a:latin typeface="Arial"/>
                <a:ea typeface="Arial"/>
                <a:cs typeface="Arial"/>
                <a:sym typeface="Arial"/>
              </a:rPr>
              <a:t>Lógicos</a:t>
            </a:r>
          </a:p>
          <a:p>
            <a:pPr marL="0" marR="0" lvl="0" indent="0" algn="l" rtl="0">
              <a:spcBef>
                <a:spcPts val="0"/>
              </a:spcBef>
              <a:spcAft>
                <a:spcPts val="0"/>
              </a:spcAft>
              <a:buSzPct val="25000"/>
              <a:buNone/>
            </a:pPr>
            <a:r>
              <a:rPr lang="es-ES" sz="2000" b="0" i="1" u="none" strike="noStrike" cap="none" baseline="0">
                <a:solidFill>
                  <a:srgbClr val="005560"/>
                </a:solidFill>
                <a:latin typeface="Arial"/>
                <a:ea typeface="Arial"/>
                <a:cs typeface="Arial"/>
                <a:sym typeface="Arial"/>
              </a:rPr>
              <a:t>Boolean	</a:t>
            </a:r>
            <a:r>
              <a:rPr lang="es-ES" sz="2000" b="0" i="0" u="none" strike="noStrike" cap="none" baseline="0">
                <a:solidFill>
                  <a:srgbClr val="005560"/>
                </a:solidFill>
                <a:latin typeface="Arial"/>
                <a:ea typeface="Arial"/>
                <a:cs typeface="Arial"/>
                <a:sym typeface="Arial"/>
              </a:rPr>
              <a:t>			Boolean ejemplo=1&gt;0;</a:t>
            </a:r>
          </a:p>
          <a:p>
            <a:pPr marL="0" marR="0" lvl="0" indent="0" algn="l" rtl="0">
              <a:spcBef>
                <a:spcPts val="0"/>
              </a:spcBef>
              <a:spcAft>
                <a:spcPts val="0"/>
              </a:spcAft>
              <a:buNone/>
            </a:pPr>
            <a:endParaRPr sz="2000" b="1" i="0" u="none" strike="noStrike" cap="none" baseline="0">
              <a:solidFill>
                <a:srgbClr val="005560"/>
              </a:solidFill>
              <a:latin typeface="Arial"/>
              <a:ea typeface="Arial"/>
              <a:cs typeface="Arial"/>
              <a:sym typeface="Arial"/>
            </a:endParaRPr>
          </a:p>
          <a:p>
            <a:pPr marL="0" marR="0" lvl="0" indent="0" algn="l" rtl="0">
              <a:spcBef>
                <a:spcPts val="0"/>
              </a:spcBef>
              <a:spcAft>
                <a:spcPts val="0"/>
              </a:spcAft>
              <a:buSzPct val="25000"/>
              <a:buNone/>
            </a:pPr>
            <a:r>
              <a:rPr lang="es-ES" sz="2400" b="0" i="0" u="none" strike="noStrike" cap="none" baseline="0">
                <a:solidFill>
                  <a:srgbClr val="005560"/>
                </a:solidFill>
                <a:latin typeface="Arial"/>
                <a:ea typeface="Arial"/>
                <a:cs typeface="Arial"/>
                <a:sym typeface="Arial"/>
              </a:rPr>
              <a:t>Arreglos</a:t>
            </a:r>
          </a:p>
          <a:p>
            <a:pPr marL="0" marR="0" lvl="0" indent="0" algn="l" rtl="0">
              <a:spcBef>
                <a:spcPts val="0"/>
              </a:spcBef>
              <a:spcAft>
                <a:spcPts val="0"/>
              </a:spcAft>
              <a:buSzPct val="25000"/>
              <a:buNone/>
            </a:pPr>
            <a:r>
              <a:rPr lang="es-ES" sz="2000" b="0" i="1" u="none" strike="noStrike" cap="none" baseline="0">
                <a:solidFill>
                  <a:srgbClr val="005560"/>
                </a:solidFill>
                <a:latin typeface="Arial"/>
                <a:ea typeface="Arial"/>
                <a:cs typeface="Arial"/>
                <a:sym typeface="Arial"/>
              </a:rPr>
              <a:t>Vectores:</a:t>
            </a:r>
            <a:r>
              <a:rPr lang="es-ES" sz="2000" b="0" i="0" u="none" strike="noStrike" cap="none" baseline="0">
                <a:solidFill>
                  <a:srgbClr val="005560"/>
                </a:solidFill>
                <a:latin typeface="Arial"/>
                <a:ea typeface="Arial"/>
                <a:cs typeface="Arial"/>
                <a:sym typeface="Arial"/>
              </a:rPr>
              <a:t> [ ]			int [ ]ejemplo=new int[2];</a:t>
            </a:r>
          </a:p>
          <a:p>
            <a:pPr marL="0" marR="0" lvl="0" indent="0" algn="l" rtl="0">
              <a:spcBef>
                <a:spcPts val="0"/>
              </a:spcBef>
              <a:spcAft>
                <a:spcPts val="0"/>
              </a:spcAft>
              <a:buSzPct val="25000"/>
              <a:buNone/>
            </a:pPr>
            <a:r>
              <a:rPr lang="es-ES" sz="2000" b="0" i="1" u="none" strike="noStrike" cap="none" baseline="0">
                <a:solidFill>
                  <a:srgbClr val="005560"/>
                </a:solidFill>
                <a:latin typeface="Arial"/>
                <a:ea typeface="Arial"/>
                <a:cs typeface="Arial"/>
                <a:sym typeface="Arial"/>
              </a:rPr>
              <a:t>Matrices:</a:t>
            </a:r>
            <a:r>
              <a:rPr lang="es-ES" sz="2000" b="0" i="0" u="none" strike="noStrike" cap="none" baseline="0">
                <a:solidFill>
                  <a:srgbClr val="005560"/>
                </a:solidFill>
                <a:latin typeface="Arial"/>
                <a:ea typeface="Arial"/>
                <a:cs typeface="Arial"/>
                <a:sym typeface="Arial"/>
              </a:rPr>
              <a:t> [ ][ ]			int [ ][ ]ejemplo=new int[2][2];</a:t>
            </a:r>
          </a:p>
        </p:txBody>
      </p:sp>
      <p:sp>
        <p:nvSpPr>
          <p:cNvPr id="408" name="Shape 408"/>
          <p:cNvSpPr txBox="1"/>
          <p:nvPr/>
        </p:nvSpPr>
        <p:spPr>
          <a:xfrm>
            <a:off x="900112" y="6165850"/>
            <a:ext cx="3816349" cy="4572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s-ES" sz="2400" b="0" i="0" u="none" strike="noStrike" cap="none" baseline="0">
                <a:solidFill>
                  <a:srgbClr val="005560"/>
                </a:solidFill>
                <a:latin typeface="Arial"/>
                <a:ea typeface="Arial"/>
                <a:cs typeface="Arial"/>
                <a:sym typeface="Arial"/>
              </a:rPr>
              <a:t>Tipos de datos básicos </a:t>
            </a:r>
          </a:p>
        </p:txBody>
      </p:sp>
    </p:spTree>
  </p:cSld>
  <p:clrMapOvr>
    <a:masterClrMapping/>
  </p:clrMapOvr>
  <p:transition xmlns:p14="http://schemas.microsoft.com/office/powerpoint/2010/main" spd="slow">
    <p:cut/>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sp>
        <p:nvSpPr>
          <p:cNvPr id="413" name="Shape 413"/>
          <p:cNvSpPr txBox="1"/>
          <p:nvPr/>
        </p:nvSpPr>
        <p:spPr>
          <a:xfrm>
            <a:off x="1187450" y="6165850"/>
            <a:ext cx="4608512" cy="4572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s-ES" sz="2400" b="0" i="0" u="none" strike="noStrike" cap="none" baseline="0">
                <a:solidFill>
                  <a:srgbClr val="005560"/>
                </a:solidFill>
                <a:latin typeface="Arial"/>
                <a:ea typeface="Arial"/>
                <a:cs typeface="Arial"/>
                <a:sym typeface="Arial"/>
              </a:rPr>
              <a:t>Estructuras Condicionales </a:t>
            </a:r>
          </a:p>
        </p:txBody>
      </p:sp>
      <p:sp>
        <p:nvSpPr>
          <p:cNvPr id="414" name="Shape 414"/>
          <p:cNvSpPr txBox="1"/>
          <p:nvPr/>
        </p:nvSpPr>
        <p:spPr>
          <a:xfrm>
            <a:off x="1116012" y="0"/>
            <a:ext cx="2087562" cy="4572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s-ES" sz="2400" b="0" i="0" u="none" strike="noStrike" cap="none" baseline="0">
                <a:solidFill>
                  <a:schemeClr val="dk1"/>
                </a:solidFill>
                <a:latin typeface="Arial"/>
                <a:ea typeface="Arial"/>
                <a:cs typeface="Arial"/>
                <a:sym typeface="Arial"/>
              </a:rPr>
              <a:t>If </a:t>
            </a:r>
          </a:p>
        </p:txBody>
      </p:sp>
      <p:sp>
        <p:nvSpPr>
          <p:cNvPr id="415" name="Shape 415"/>
          <p:cNvSpPr txBox="1"/>
          <p:nvPr/>
        </p:nvSpPr>
        <p:spPr>
          <a:xfrm>
            <a:off x="1315625" y="466725"/>
            <a:ext cx="6768033" cy="5262979"/>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s-ES" sz="2400" b="0" i="0" u="none" strike="noStrike" cap="none" baseline="0">
                <a:solidFill>
                  <a:srgbClr val="005560"/>
                </a:solidFill>
                <a:latin typeface="Arial"/>
                <a:ea typeface="Arial"/>
                <a:cs typeface="Arial"/>
                <a:sym typeface="Arial"/>
              </a:rPr>
              <a:t>Las estructuras condicionales  son una instrucción o grupo de instrucciones que se pueden ejecutar o no en función del valor de una condición.</a:t>
            </a:r>
          </a:p>
          <a:p>
            <a:pPr marL="0" marR="0" lvl="0" indent="0" algn="l" rtl="0">
              <a:spcBef>
                <a:spcPts val="0"/>
              </a:spcBef>
              <a:spcAft>
                <a:spcPts val="0"/>
              </a:spcAft>
              <a:buNone/>
            </a:pPr>
            <a:endParaRPr sz="2400" b="0" i="0" u="none" strike="noStrike" cap="none" baseline="0">
              <a:solidFill>
                <a:srgbClr val="005560"/>
              </a:solidFill>
              <a:latin typeface="Arial"/>
              <a:ea typeface="Arial"/>
              <a:cs typeface="Arial"/>
              <a:sym typeface="Arial"/>
            </a:endParaRPr>
          </a:p>
          <a:p>
            <a:pPr marL="0" marR="0" lvl="0" indent="0" algn="l" rtl="0">
              <a:spcBef>
                <a:spcPts val="0"/>
              </a:spcBef>
              <a:spcAft>
                <a:spcPts val="0"/>
              </a:spcAft>
              <a:buSzPct val="25000"/>
              <a:buNone/>
            </a:pPr>
            <a:r>
              <a:rPr lang="es-ES" sz="2400" b="0" i="0" u="none" strike="noStrike" cap="none" baseline="0">
                <a:solidFill>
                  <a:srgbClr val="005560"/>
                </a:solidFill>
                <a:latin typeface="Arial"/>
                <a:ea typeface="Arial"/>
                <a:cs typeface="Arial"/>
                <a:sym typeface="Arial"/>
              </a:rPr>
              <a:t>If (condición) {</a:t>
            </a:r>
          </a:p>
          <a:p>
            <a:pPr marL="0" marR="0" lvl="0" indent="0" algn="l" rtl="0">
              <a:spcBef>
                <a:spcPts val="0"/>
              </a:spcBef>
              <a:spcAft>
                <a:spcPts val="0"/>
              </a:spcAft>
              <a:buNone/>
            </a:pPr>
            <a:endParaRPr sz="2400" b="0" i="0" u="none" strike="noStrike" cap="none" baseline="0">
              <a:solidFill>
                <a:srgbClr val="005560"/>
              </a:solidFill>
              <a:latin typeface="Arial"/>
              <a:ea typeface="Arial"/>
              <a:cs typeface="Arial"/>
              <a:sym typeface="Arial"/>
            </a:endParaRPr>
          </a:p>
          <a:p>
            <a:pPr marL="0" marR="0" lvl="0" indent="0" algn="l" rtl="0">
              <a:spcBef>
                <a:spcPts val="0"/>
              </a:spcBef>
              <a:spcAft>
                <a:spcPts val="0"/>
              </a:spcAft>
              <a:buSzPct val="25000"/>
              <a:buNone/>
            </a:pPr>
            <a:r>
              <a:rPr lang="es-ES" sz="2400" b="0" i="0" u="none" strike="noStrike" cap="none" baseline="0">
                <a:solidFill>
                  <a:srgbClr val="005560"/>
                </a:solidFill>
                <a:latin typeface="Arial"/>
                <a:ea typeface="Arial"/>
                <a:cs typeface="Arial"/>
                <a:sym typeface="Arial"/>
              </a:rPr>
              <a:t>//bloque de instrucciones</a:t>
            </a:r>
          </a:p>
          <a:p>
            <a:pPr marL="0" marR="0" lvl="0" indent="0" algn="l" rtl="0">
              <a:spcBef>
                <a:spcPts val="0"/>
              </a:spcBef>
              <a:spcAft>
                <a:spcPts val="0"/>
              </a:spcAft>
              <a:buNone/>
            </a:pPr>
            <a:endParaRPr sz="2400" b="0" i="0" u="none" strike="noStrike" cap="none" baseline="0">
              <a:solidFill>
                <a:srgbClr val="005560"/>
              </a:solidFill>
              <a:latin typeface="Arial"/>
              <a:ea typeface="Arial"/>
              <a:cs typeface="Arial"/>
              <a:sym typeface="Arial"/>
            </a:endParaRPr>
          </a:p>
          <a:p>
            <a:pPr marL="0" marR="0" lvl="0" indent="0" algn="l" rtl="0">
              <a:spcBef>
                <a:spcPts val="0"/>
              </a:spcBef>
              <a:spcAft>
                <a:spcPts val="0"/>
              </a:spcAft>
              <a:buSzPct val="25000"/>
              <a:buNone/>
            </a:pPr>
            <a:r>
              <a:rPr lang="es-ES" sz="2400" b="0" i="0" u="none" strike="noStrike" cap="none" baseline="0">
                <a:solidFill>
                  <a:srgbClr val="005560"/>
                </a:solidFill>
                <a:latin typeface="Arial"/>
                <a:ea typeface="Arial"/>
                <a:cs typeface="Arial"/>
                <a:sym typeface="Arial"/>
              </a:rPr>
              <a:t>	If (condición) {</a:t>
            </a:r>
          </a:p>
          <a:p>
            <a:pPr marL="0" marR="0" lvl="0" indent="0" algn="l" rtl="0">
              <a:spcBef>
                <a:spcPts val="0"/>
              </a:spcBef>
              <a:spcAft>
                <a:spcPts val="0"/>
              </a:spcAft>
              <a:buNone/>
            </a:pPr>
            <a:endParaRPr sz="2400" b="0" i="0" u="none" strike="noStrike" cap="none" baseline="0">
              <a:solidFill>
                <a:srgbClr val="005560"/>
              </a:solidFill>
              <a:latin typeface="Arial"/>
              <a:ea typeface="Arial"/>
              <a:cs typeface="Arial"/>
              <a:sym typeface="Arial"/>
            </a:endParaRPr>
          </a:p>
          <a:p>
            <a:pPr marL="0" marR="0" lvl="0" indent="0" algn="l" rtl="0">
              <a:spcBef>
                <a:spcPts val="0"/>
              </a:spcBef>
              <a:spcAft>
                <a:spcPts val="0"/>
              </a:spcAft>
              <a:buSzPct val="25000"/>
              <a:buNone/>
            </a:pPr>
            <a:r>
              <a:rPr lang="es-ES" sz="2400" b="0" i="0" u="none" strike="noStrike" cap="none" baseline="0">
                <a:solidFill>
                  <a:srgbClr val="005560"/>
                </a:solidFill>
                <a:latin typeface="Arial"/>
                <a:ea typeface="Arial"/>
                <a:cs typeface="Arial"/>
                <a:sym typeface="Arial"/>
              </a:rPr>
              <a:t>	//bloque de instrucciones</a:t>
            </a:r>
          </a:p>
          <a:p>
            <a:pPr marL="0" marR="0" lvl="0" indent="0" algn="l" rtl="0">
              <a:spcBef>
                <a:spcPts val="0"/>
              </a:spcBef>
              <a:spcAft>
                <a:spcPts val="0"/>
              </a:spcAft>
              <a:buNone/>
            </a:pPr>
            <a:endParaRPr sz="2400" b="0" i="0" u="none" strike="noStrike" cap="none" baseline="0">
              <a:solidFill>
                <a:srgbClr val="005560"/>
              </a:solidFill>
              <a:latin typeface="Arial"/>
              <a:ea typeface="Arial"/>
              <a:cs typeface="Arial"/>
              <a:sym typeface="Arial"/>
            </a:endParaRPr>
          </a:p>
          <a:p>
            <a:pPr marL="0" marR="0" lvl="0" indent="0" algn="l" rtl="0">
              <a:spcBef>
                <a:spcPts val="0"/>
              </a:spcBef>
              <a:spcAft>
                <a:spcPts val="0"/>
              </a:spcAft>
              <a:buSzPct val="25000"/>
              <a:buNone/>
            </a:pPr>
            <a:r>
              <a:rPr lang="es-ES" sz="2400" b="0" i="0" u="none" strike="noStrike" cap="none" baseline="0">
                <a:solidFill>
                  <a:srgbClr val="005560"/>
                </a:solidFill>
                <a:latin typeface="Arial"/>
                <a:ea typeface="Arial"/>
                <a:cs typeface="Arial"/>
                <a:sym typeface="Arial"/>
              </a:rPr>
              <a:t>	}</a:t>
            </a:r>
          </a:p>
          <a:p>
            <a:pPr marL="0" marR="0" lvl="0" indent="0" algn="l" rtl="0">
              <a:spcBef>
                <a:spcPts val="0"/>
              </a:spcBef>
              <a:spcAft>
                <a:spcPts val="0"/>
              </a:spcAft>
              <a:buSzPct val="25000"/>
              <a:buNone/>
            </a:pPr>
            <a:r>
              <a:rPr lang="es-ES" sz="2400" b="0" i="0" u="none" strike="noStrike" cap="none" baseline="0">
                <a:solidFill>
                  <a:srgbClr val="005560"/>
                </a:solidFill>
                <a:latin typeface="Arial"/>
                <a:ea typeface="Arial"/>
                <a:cs typeface="Arial"/>
                <a:sym typeface="Arial"/>
              </a:rPr>
              <a:t>}</a:t>
            </a:r>
          </a:p>
        </p:txBody>
      </p:sp>
    </p:spTree>
  </p:cSld>
  <p:clrMapOvr>
    <a:masterClrMapping/>
  </p:clrMapOvr>
  <p:transition xmlns:p14="http://schemas.microsoft.com/office/powerpoint/2010/main" spd="slow">
    <p:cut/>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20" name="Shape 420"/>
          <p:cNvSpPr txBox="1"/>
          <p:nvPr/>
        </p:nvSpPr>
        <p:spPr>
          <a:xfrm>
            <a:off x="1187450" y="6165850"/>
            <a:ext cx="4608512" cy="4572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s-ES" sz="2400" b="0" i="0" u="none" strike="noStrike" cap="none" baseline="0">
                <a:solidFill>
                  <a:srgbClr val="005560"/>
                </a:solidFill>
                <a:latin typeface="Arial"/>
                <a:ea typeface="Arial"/>
                <a:cs typeface="Arial"/>
                <a:sym typeface="Arial"/>
              </a:rPr>
              <a:t>Estructuras Condicionales </a:t>
            </a:r>
          </a:p>
        </p:txBody>
      </p:sp>
      <p:sp>
        <p:nvSpPr>
          <p:cNvPr id="421" name="Shape 421"/>
          <p:cNvSpPr txBox="1"/>
          <p:nvPr/>
        </p:nvSpPr>
        <p:spPr>
          <a:xfrm>
            <a:off x="1187450" y="0"/>
            <a:ext cx="2376487" cy="4572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s-ES" sz="2400" b="0" i="0" u="none" strike="noStrike" cap="none" baseline="0">
                <a:solidFill>
                  <a:schemeClr val="dk1"/>
                </a:solidFill>
                <a:latin typeface="Arial"/>
                <a:ea typeface="Arial"/>
                <a:cs typeface="Arial"/>
                <a:sym typeface="Arial"/>
              </a:rPr>
              <a:t>Else </a:t>
            </a:r>
          </a:p>
        </p:txBody>
      </p:sp>
      <p:sp>
        <p:nvSpPr>
          <p:cNvPr id="422" name="Shape 422"/>
          <p:cNvSpPr txBox="1"/>
          <p:nvPr/>
        </p:nvSpPr>
        <p:spPr>
          <a:xfrm>
            <a:off x="1258887" y="765175"/>
            <a:ext cx="5976936" cy="4893647"/>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s-ES" sz="2400" b="0" i="0" u="none" strike="noStrike" cap="none" baseline="0">
                <a:solidFill>
                  <a:srgbClr val="005560"/>
                </a:solidFill>
                <a:latin typeface="Arial"/>
                <a:ea typeface="Arial"/>
                <a:cs typeface="Arial"/>
                <a:sym typeface="Arial"/>
              </a:rPr>
              <a:t>Las sentencias condicionales constituyen, junto con los bucles, los pilares de la programación estructurada</a:t>
            </a:r>
          </a:p>
          <a:p>
            <a:pPr marL="0" marR="0" lvl="0" indent="0" algn="l" rtl="0">
              <a:spcBef>
                <a:spcPts val="0"/>
              </a:spcBef>
              <a:spcAft>
                <a:spcPts val="0"/>
              </a:spcAft>
              <a:buNone/>
            </a:pPr>
            <a:endParaRPr sz="2400" b="0" i="0" u="none" strike="noStrike" cap="none" baseline="0">
              <a:solidFill>
                <a:srgbClr val="005560"/>
              </a:solidFill>
              <a:latin typeface="Arial"/>
              <a:ea typeface="Arial"/>
              <a:cs typeface="Arial"/>
              <a:sym typeface="Arial"/>
            </a:endParaRPr>
          </a:p>
          <a:p>
            <a:pPr marL="0" marR="0" lvl="0" indent="0" algn="l" rtl="0">
              <a:spcBef>
                <a:spcPts val="0"/>
              </a:spcBef>
              <a:spcAft>
                <a:spcPts val="0"/>
              </a:spcAft>
              <a:buSzPct val="25000"/>
              <a:buNone/>
            </a:pPr>
            <a:r>
              <a:rPr lang="es-ES" sz="2400" b="0" i="0" u="none" strike="noStrike" cap="none" baseline="0">
                <a:solidFill>
                  <a:srgbClr val="005560"/>
                </a:solidFill>
                <a:latin typeface="Arial"/>
                <a:ea typeface="Arial"/>
                <a:cs typeface="Arial"/>
                <a:sym typeface="Arial"/>
              </a:rPr>
              <a:t>If (condición) {</a:t>
            </a:r>
          </a:p>
          <a:p>
            <a:pPr marL="0" marR="0" lvl="0" indent="0" algn="l" rtl="0">
              <a:spcBef>
                <a:spcPts val="0"/>
              </a:spcBef>
              <a:spcAft>
                <a:spcPts val="0"/>
              </a:spcAft>
              <a:buNone/>
            </a:pPr>
            <a:endParaRPr sz="2400" b="0" i="0" u="none" strike="noStrike" cap="none" baseline="0">
              <a:solidFill>
                <a:srgbClr val="005560"/>
              </a:solidFill>
              <a:latin typeface="Arial"/>
              <a:ea typeface="Arial"/>
              <a:cs typeface="Arial"/>
              <a:sym typeface="Arial"/>
            </a:endParaRPr>
          </a:p>
          <a:p>
            <a:pPr marL="0" marR="0" lvl="0" indent="0" algn="l" rtl="0">
              <a:spcBef>
                <a:spcPts val="0"/>
              </a:spcBef>
              <a:spcAft>
                <a:spcPts val="0"/>
              </a:spcAft>
              <a:buSzPct val="25000"/>
              <a:buNone/>
            </a:pPr>
            <a:r>
              <a:rPr lang="es-ES" sz="2400" b="0" i="0" u="none" strike="noStrike" cap="none" baseline="0">
                <a:solidFill>
                  <a:srgbClr val="005560"/>
                </a:solidFill>
                <a:latin typeface="Arial"/>
                <a:ea typeface="Arial"/>
                <a:cs typeface="Arial"/>
                <a:sym typeface="Arial"/>
              </a:rPr>
              <a:t>//bloque de instrucciones</a:t>
            </a:r>
          </a:p>
          <a:p>
            <a:pPr marL="0" marR="0" lvl="0" indent="0" algn="l" rtl="0">
              <a:spcBef>
                <a:spcPts val="0"/>
              </a:spcBef>
              <a:spcAft>
                <a:spcPts val="0"/>
              </a:spcAft>
              <a:buNone/>
            </a:pPr>
            <a:endParaRPr sz="2400" b="0" i="0" u="none" strike="noStrike" cap="none" baseline="0">
              <a:solidFill>
                <a:srgbClr val="005560"/>
              </a:solidFill>
              <a:latin typeface="Arial"/>
              <a:ea typeface="Arial"/>
              <a:cs typeface="Arial"/>
              <a:sym typeface="Arial"/>
            </a:endParaRPr>
          </a:p>
          <a:p>
            <a:pPr marL="0" marR="0" lvl="0" indent="0" algn="l" rtl="0">
              <a:spcBef>
                <a:spcPts val="0"/>
              </a:spcBef>
              <a:spcAft>
                <a:spcPts val="0"/>
              </a:spcAft>
              <a:buSzPct val="25000"/>
              <a:buNone/>
            </a:pPr>
            <a:r>
              <a:rPr lang="es-ES" sz="2400" b="0" i="0" u="none" strike="noStrike" cap="none" baseline="0">
                <a:solidFill>
                  <a:srgbClr val="005560"/>
                </a:solidFill>
                <a:latin typeface="Arial"/>
                <a:ea typeface="Arial"/>
                <a:cs typeface="Arial"/>
                <a:sym typeface="Arial"/>
              </a:rPr>
              <a:t>}else {</a:t>
            </a:r>
          </a:p>
          <a:p>
            <a:pPr marL="0" marR="0" lvl="0" indent="0" algn="l" rtl="0">
              <a:spcBef>
                <a:spcPts val="0"/>
              </a:spcBef>
              <a:spcAft>
                <a:spcPts val="0"/>
              </a:spcAft>
              <a:buNone/>
            </a:pPr>
            <a:endParaRPr sz="2400" b="0" i="0" u="none" strike="noStrike" cap="none" baseline="0">
              <a:solidFill>
                <a:srgbClr val="005560"/>
              </a:solidFill>
              <a:latin typeface="Arial"/>
              <a:ea typeface="Arial"/>
              <a:cs typeface="Arial"/>
              <a:sym typeface="Arial"/>
            </a:endParaRPr>
          </a:p>
          <a:p>
            <a:pPr marL="0" marR="0" lvl="0" indent="0" algn="l" rtl="0">
              <a:spcBef>
                <a:spcPts val="0"/>
              </a:spcBef>
              <a:spcAft>
                <a:spcPts val="0"/>
              </a:spcAft>
              <a:buSzPct val="25000"/>
              <a:buNone/>
            </a:pPr>
            <a:r>
              <a:rPr lang="es-ES" sz="2400" b="0" i="0" u="none" strike="noStrike" cap="none" baseline="0">
                <a:solidFill>
                  <a:srgbClr val="005560"/>
                </a:solidFill>
                <a:latin typeface="Arial"/>
                <a:ea typeface="Arial"/>
                <a:cs typeface="Arial"/>
                <a:sym typeface="Arial"/>
              </a:rPr>
              <a:t>//bloque de instrucciones</a:t>
            </a:r>
          </a:p>
          <a:p>
            <a:pPr marL="0" marR="0" lvl="0" indent="0" algn="l" rtl="0">
              <a:spcBef>
                <a:spcPts val="0"/>
              </a:spcBef>
              <a:spcAft>
                <a:spcPts val="0"/>
              </a:spcAft>
              <a:buNone/>
            </a:pPr>
            <a:endParaRPr sz="2400" b="0" i="0" u="none" strike="noStrike" cap="none" baseline="0">
              <a:solidFill>
                <a:srgbClr val="005560"/>
              </a:solidFill>
              <a:latin typeface="Arial"/>
              <a:ea typeface="Arial"/>
              <a:cs typeface="Arial"/>
              <a:sym typeface="Arial"/>
            </a:endParaRPr>
          </a:p>
          <a:p>
            <a:pPr marL="0" marR="0" lvl="0" indent="0" algn="l" rtl="0">
              <a:spcBef>
                <a:spcPts val="0"/>
              </a:spcBef>
              <a:spcAft>
                <a:spcPts val="0"/>
              </a:spcAft>
              <a:buSzPct val="25000"/>
              <a:buNone/>
            </a:pPr>
            <a:r>
              <a:rPr lang="es-ES" sz="2400" b="0" i="0" u="none" strike="noStrike" cap="none" baseline="0">
                <a:solidFill>
                  <a:srgbClr val="005560"/>
                </a:solidFill>
                <a:latin typeface="Arial"/>
                <a:ea typeface="Arial"/>
                <a:cs typeface="Arial"/>
                <a:sym typeface="Arial"/>
              </a:rPr>
              <a:t>}</a:t>
            </a:r>
          </a:p>
        </p:txBody>
      </p:sp>
    </p:spTree>
  </p:cSld>
  <p:clrMapOvr>
    <a:masterClrMapping/>
  </p:clrMapOvr>
  <p:transition xmlns:p14="http://schemas.microsoft.com/office/powerpoint/2010/main" spd="slow">
    <p:cut/>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427" name="Shape 427"/>
          <p:cNvSpPr txBox="1"/>
          <p:nvPr/>
        </p:nvSpPr>
        <p:spPr>
          <a:xfrm>
            <a:off x="1187450" y="6165850"/>
            <a:ext cx="4608512" cy="4572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s-ES" sz="2400" b="0" i="0" u="none" strike="noStrike" cap="none" baseline="0">
                <a:solidFill>
                  <a:srgbClr val="005560"/>
                </a:solidFill>
                <a:latin typeface="Arial"/>
                <a:ea typeface="Arial"/>
                <a:cs typeface="Arial"/>
                <a:sym typeface="Arial"/>
              </a:rPr>
              <a:t>Estructuras Condicionales </a:t>
            </a:r>
          </a:p>
        </p:txBody>
      </p:sp>
      <p:sp>
        <p:nvSpPr>
          <p:cNvPr id="428" name="Shape 428"/>
          <p:cNvSpPr txBox="1"/>
          <p:nvPr/>
        </p:nvSpPr>
        <p:spPr>
          <a:xfrm>
            <a:off x="1116012" y="0"/>
            <a:ext cx="3311524" cy="4572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s-ES" sz="2400" b="0" i="0" u="none" strike="noStrike" cap="none" baseline="0">
                <a:solidFill>
                  <a:schemeClr val="dk1"/>
                </a:solidFill>
                <a:latin typeface="Arial"/>
                <a:ea typeface="Arial"/>
                <a:cs typeface="Arial"/>
                <a:sym typeface="Arial"/>
              </a:rPr>
              <a:t>Switch </a:t>
            </a:r>
          </a:p>
        </p:txBody>
      </p:sp>
      <p:sp>
        <p:nvSpPr>
          <p:cNvPr id="429" name="Shape 429"/>
          <p:cNvSpPr txBox="1"/>
          <p:nvPr/>
        </p:nvSpPr>
        <p:spPr>
          <a:xfrm>
            <a:off x="1187450" y="620712"/>
            <a:ext cx="7056437" cy="5451475"/>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s-ES" sz="2200" b="0" i="0" u="none" strike="noStrike" cap="none" baseline="0">
                <a:solidFill>
                  <a:srgbClr val="005560"/>
                </a:solidFill>
                <a:latin typeface="Arial"/>
                <a:ea typeface="Arial"/>
                <a:cs typeface="Arial"/>
                <a:sym typeface="Arial"/>
              </a:rPr>
              <a:t>switch ( byte/short/char/int ) {</a:t>
            </a:r>
          </a:p>
          <a:p>
            <a:pPr marL="0" marR="0" lvl="0" indent="0" algn="l" rtl="0">
              <a:spcBef>
                <a:spcPts val="0"/>
              </a:spcBef>
              <a:spcAft>
                <a:spcPts val="0"/>
              </a:spcAft>
              <a:buSzPct val="25000"/>
              <a:buNone/>
            </a:pPr>
            <a:r>
              <a:rPr lang="es-ES" sz="2200" b="0" i="0" u="none" strike="noStrike" cap="none" baseline="0">
                <a:solidFill>
                  <a:srgbClr val="005560"/>
                </a:solidFill>
                <a:latin typeface="Arial"/>
                <a:ea typeface="Arial"/>
                <a:cs typeface="Arial"/>
                <a:sym typeface="Arial"/>
              </a:rPr>
              <a:t>            case 1:  {</a:t>
            </a:r>
          </a:p>
          <a:p>
            <a:pPr marL="0" marR="0" lvl="0" indent="0" algn="l" rtl="0">
              <a:spcBef>
                <a:spcPts val="0"/>
              </a:spcBef>
              <a:spcAft>
                <a:spcPts val="0"/>
              </a:spcAft>
              <a:buSzPct val="25000"/>
              <a:buNone/>
            </a:pPr>
            <a:r>
              <a:rPr lang="es-ES" sz="2200" b="0" i="0" u="none" strike="noStrike" cap="none" baseline="0">
                <a:solidFill>
                  <a:srgbClr val="005560"/>
                </a:solidFill>
                <a:latin typeface="Arial"/>
                <a:ea typeface="Arial"/>
                <a:cs typeface="Arial"/>
                <a:sym typeface="Arial"/>
              </a:rPr>
              <a:t>		//bloque de instrucciones</a:t>
            </a:r>
          </a:p>
          <a:p>
            <a:pPr marL="0" marR="0" lvl="0" indent="0" algn="l" rtl="0">
              <a:spcBef>
                <a:spcPts val="0"/>
              </a:spcBef>
              <a:spcAft>
                <a:spcPts val="0"/>
              </a:spcAft>
              <a:buSzPct val="25000"/>
              <a:buNone/>
            </a:pPr>
            <a:r>
              <a:rPr lang="es-ES" sz="2200" b="0" i="0" u="none" strike="noStrike" cap="none" baseline="0">
                <a:solidFill>
                  <a:srgbClr val="005560"/>
                </a:solidFill>
                <a:latin typeface="Arial"/>
                <a:ea typeface="Arial"/>
                <a:cs typeface="Arial"/>
                <a:sym typeface="Arial"/>
              </a:rPr>
              <a:t>		Break;</a:t>
            </a:r>
          </a:p>
          <a:p>
            <a:pPr marL="0" marR="0" lvl="0" indent="0" algn="l" rtl="0">
              <a:spcBef>
                <a:spcPts val="0"/>
              </a:spcBef>
              <a:spcAft>
                <a:spcPts val="0"/>
              </a:spcAft>
              <a:buSzPct val="25000"/>
              <a:buNone/>
            </a:pPr>
            <a:r>
              <a:rPr lang="es-ES" sz="2200" b="0" i="0" u="none" strike="noStrike" cap="none" baseline="0">
                <a:solidFill>
                  <a:srgbClr val="005560"/>
                </a:solidFill>
                <a:latin typeface="Arial"/>
                <a:ea typeface="Arial"/>
                <a:cs typeface="Arial"/>
                <a:sym typeface="Arial"/>
              </a:rPr>
              <a:t>	          }</a:t>
            </a:r>
          </a:p>
          <a:p>
            <a:pPr marL="0" marR="0" lvl="0" indent="0" algn="l" rtl="0">
              <a:spcBef>
                <a:spcPts val="0"/>
              </a:spcBef>
              <a:spcAft>
                <a:spcPts val="0"/>
              </a:spcAft>
              <a:buSzPct val="25000"/>
              <a:buNone/>
            </a:pPr>
            <a:r>
              <a:rPr lang="es-ES" sz="2200" b="0" i="0" u="none" strike="noStrike" cap="none" baseline="0">
                <a:solidFill>
                  <a:srgbClr val="005560"/>
                </a:solidFill>
                <a:latin typeface="Arial"/>
                <a:ea typeface="Arial"/>
                <a:cs typeface="Arial"/>
                <a:sym typeface="Arial"/>
              </a:rPr>
              <a:t>           case 2:  {</a:t>
            </a:r>
          </a:p>
          <a:p>
            <a:pPr marL="0" marR="0" lvl="0" indent="0" algn="l" rtl="0">
              <a:spcBef>
                <a:spcPts val="0"/>
              </a:spcBef>
              <a:spcAft>
                <a:spcPts val="0"/>
              </a:spcAft>
              <a:buSzPct val="25000"/>
              <a:buNone/>
            </a:pPr>
            <a:r>
              <a:rPr lang="es-ES" sz="2200" b="0" i="0" u="none" strike="noStrike" cap="none" baseline="0">
                <a:solidFill>
                  <a:srgbClr val="005560"/>
                </a:solidFill>
                <a:latin typeface="Arial"/>
                <a:ea typeface="Arial"/>
                <a:cs typeface="Arial"/>
                <a:sym typeface="Arial"/>
              </a:rPr>
              <a:t>		//bloque de instrucciones</a:t>
            </a:r>
          </a:p>
          <a:p>
            <a:pPr marL="0" marR="0" lvl="0" indent="0" algn="l" rtl="0">
              <a:spcBef>
                <a:spcPts val="0"/>
              </a:spcBef>
              <a:spcAft>
                <a:spcPts val="0"/>
              </a:spcAft>
              <a:buSzPct val="25000"/>
              <a:buNone/>
            </a:pPr>
            <a:r>
              <a:rPr lang="es-ES" sz="2200" b="0" i="0" u="none" strike="noStrike" cap="none" baseline="0">
                <a:solidFill>
                  <a:srgbClr val="005560"/>
                </a:solidFill>
                <a:latin typeface="Arial"/>
                <a:ea typeface="Arial"/>
                <a:cs typeface="Arial"/>
                <a:sym typeface="Arial"/>
              </a:rPr>
              <a:t>		Break;</a:t>
            </a:r>
          </a:p>
          <a:p>
            <a:pPr marL="0" marR="0" lvl="0" indent="0" algn="l" rtl="0">
              <a:spcBef>
                <a:spcPts val="0"/>
              </a:spcBef>
              <a:spcAft>
                <a:spcPts val="0"/>
              </a:spcAft>
              <a:buSzPct val="25000"/>
              <a:buNone/>
            </a:pPr>
            <a:r>
              <a:rPr lang="es-ES" sz="2200" b="0" i="0" u="none" strike="noStrike" cap="none" baseline="0">
                <a:solidFill>
                  <a:srgbClr val="005560"/>
                </a:solidFill>
                <a:latin typeface="Arial"/>
                <a:ea typeface="Arial"/>
                <a:cs typeface="Arial"/>
                <a:sym typeface="Arial"/>
              </a:rPr>
              <a:t>	          }</a:t>
            </a:r>
          </a:p>
          <a:p>
            <a:pPr marL="0" marR="0" lvl="0" indent="0" algn="l" rtl="0">
              <a:spcBef>
                <a:spcPts val="0"/>
              </a:spcBef>
              <a:spcAft>
                <a:spcPts val="0"/>
              </a:spcAft>
              <a:buSzPct val="25000"/>
              <a:buNone/>
            </a:pPr>
            <a:r>
              <a:rPr lang="es-ES" sz="2200" b="0" i="0" u="none" strike="noStrike" cap="none" baseline="0">
                <a:solidFill>
                  <a:srgbClr val="005560"/>
                </a:solidFill>
                <a:latin typeface="Arial"/>
                <a:ea typeface="Arial"/>
                <a:cs typeface="Arial"/>
                <a:sym typeface="Arial"/>
              </a:rPr>
              <a:t>	.</a:t>
            </a:r>
          </a:p>
          <a:p>
            <a:pPr marL="0" marR="0" lvl="0" indent="0" algn="l" rtl="0">
              <a:spcBef>
                <a:spcPts val="0"/>
              </a:spcBef>
              <a:spcAft>
                <a:spcPts val="0"/>
              </a:spcAft>
              <a:buSzPct val="25000"/>
              <a:buNone/>
            </a:pPr>
            <a:r>
              <a:rPr lang="es-ES" sz="2200" b="0" i="0" u="none" strike="noStrike" cap="none" baseline="0">
                <a:solidFill>
                  <a:srgbClr val="005560"/>
                </a:solidFill>
                <a:latin typeface="Arial"/>
                <a:ea typeface="Arial"/>
                <a:cs typeface="Arial"/>
                <a:sym typeface="Arial"/>
              </a:rPr>
              <a:t>	.</a:t>
            </a:r>
          </a:p>
          <a:p>
            <a:pPr marL="0" marR="0" lvl="0" indent="0" algn="l" rtl="0">
              <a:spcBef>
                <a:spcPts val="0"/>
              </a:spcBef>
              <a:spcAft>
                <a:spcPts val="0"/>
              </a:spcAft>
              <a:buSzPct val="25000"/>
              <a:buNone/>
            </a:pPr>
            <a:r>
              <a:rPr lang="es-ES" sz="2200" b="0" i="0" u="none" strike="noStrike" cap="none" baseline="0">
                <a:solidFill>
                  <a:srgbClr val="005560"/>
                </a:solidFill>
                <a:latin typeface="Arial"/>
                <a:ea typeface="Arial"/>
                <a:cs typeface="Arial"/>
                <a:sym typeface="Arial"/>
              </a:rPr>
              <a:t>	.</a:t>
            </a:r>
          </a:p>
          <a:p>
            <a:pPr marL="0" marR="0" lvl="0" indent="0" algn="l" rtl="0">
              <a:spcBef>
                <a:spcPts val="0"/>
              </a:spcBef>
              <a:spcAft>
                <a:spcPts val="0"/>
              </a:spcAft>
              <a:buSzPct val="25000"/>
              <a:buNone/>
            </a:pPr>
            <a:r>
              <a:rPr lang="es-ES" sz="2200" b="0" i="0" u="none" strike="noStrike" cap="none" baseline="0">
                <a:solidFill>
                  <a:srgbClr val="005560"/>
                </a:solidFill>
                <a:latin typeface="Arial"/>
                <a:ea typeface="Arial"/>
                <a:cs typeface="Arial"/>
                <a:sym typeface="Arial"/>
              </a:rPr>
              <a:t>          default: {//bloque de instrucciones                     </a:t>
            </a:r>
          </a:p>
          <a:p>
            <a:pPr marL="0" marR="0" lvl="0" indent="0" algn="l" rtl="0">
              <a:spcBef>
                <a:spcPts val="0"/>
              </a:spcBef>
              <a:spcAft>
                <a:spcPts val="0"/>
              </a:spcAft>
              <a:buSzPct val="25000"/>
              <a:buNone/>
            </a:pPr>
            <a:r>
              <a:rPr lang="es-ES" sz="2200" b="0" i="0" u="none" strike="noStrike" cap="none" baseline="0">
                <a:solidFill>
                  <a:srgbClr val="005560"/>
                </a:solidFill>
                <a:latin typeface="Arial"/>
                <a:ea typeface="Arial"/>
                <a:cs typeface="Arial"/>
                <a:sym typeface="Arial"/>
              </a:rPr>
              <a:t>		break;</a:t>
            </a:r>
          </a:p>
          <a:p>
            <a:pPr marL="0" marR="0" lvl="0" indent="0" algn="l" rtl="0">
              <a:spcBef>
                <a:spcPts val="0"/>
              </a:spcBef>
              <a:spcAft>
                <a:spcPts val="0"/>
              </a:spcAft>
              <a:buSzPct val="25000"/>
              <a:buNone/>
            </a:pPr>
            <a:r>
              <a:rPr lang="es-ES" sz="2200" b="0" i="0" u="none" strike="noStrike" cap="none" baseline="0">
                <a:solidFill>
                  <a:srgbClr val="005560"/>
                </a:solidFill>
                <a:latin typeface="Arial"/>
                <a:ea typeface="Arial"/>
                <a:cs typeface="Arial"/>
                <a:sym typeface="Arial"/>
              </a:rPr>
              <a:t>	         }</a:t>
            </a:r>
          </a:p>
          <a:p>
            <a:pPr marL="0" marR="0" lvl="0" indent="0" algn="l" rtl="0">
              <a:spcBef>
                <a:spcPts val="0"/>
              </a:spcBef>
              <a:spcAft>
                <a:spcPts val="0"/>
              </a:spcAft>
              <a:buSzPct val="25000"/>
              <a:buNone/>
            </a:pPr>
            <a:r>
              <a:rPr lang="es-ES" sz="2200" b="0" i="0" u="none" strike="noStrike" cap="none" baseline="0">
                <a:solidFill>
                  <a:srgbClr val="005560"/>
                </a:solidFill>
                <a:latin typeface="Arial"/>
                <a:ea typeface="Arial"/>
                <a:cs typeface="Arial"/>
                <a:sym typeface="Arial"/>
              </a:rPr>
              <a:t>        }</a:t>
            </a:r>
          </a:p>
        </p:txBody>
      </p:sp>
    </p:spTree>
  </p:cSld>
  <p:clrMapOvr>
    <a:masterClrMapping/>
  </p:clrMapOvr>
  <p:transition xmlns:p14="http://schemas.microsoft.com/office/powerpoint/2010/main" spd="slow">
    <p:cut/>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33"/>
        <p:cNvGrpSpPr/>
        <p:nvPr/>
      </p:nvGrpSpPr>
      <p:grpSpPr>
        <a:xfrm>
          <a:off x="0" y="0"/>
          <a:ext cx="0" cy="0"/>
          <a:chOff x="0" y="0"/>
          <a:chExt cx="0" cy="0"/>
        </a:xfrm>
      </p:grpSpPr>
      <p:sp>
        <p:nvSpPr>
          <p:cNvPr id="434" name="Shape 434"/>
          <p:cNvSpPr txBox="1"/>
          <p:nvPr/>
        </p:nvSpPr>
        <p:spPr>
          <a:xfrm>
            <a:off x="1042987" y="6165850"/>
            <a:ext cx="5256211" cy="4572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s-ES" sz="2400" b="0" i="0" u="none" strike="noStrike" cap="none" baseline="0">
                <a:solidFill>
                  <a:srgbClr val="005560"/>
                </a:solidFill>
                <a:latin typeface="Arial"/>
                <a:ea typeface="Arial"/>
                <a:cs typeface="Arial"/>
                <a:sym typeface="Arial"/>
              </a:rPr>
              <a:t>Estructuras Repetitivas </a:t>
            </a:r>
          </a:p>
        </p:txBody>
      </p:sp>
      <p:sp>
        <p:nvSpPr>
          <p:cNvPr id="435" name="Shape 435"/>
          <p:cNvSpPr txBox="1"/>
          <p:nvPr/>
        </p:nvSpPr>
        <p:spPr>
          <a:xfrm>
            <a:off x="1258887" y="0"/>
            <a:ext cx="2592387" cy="4572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s-ES" sz="2400" b="0" i="0" u="none" strike="noStrike" cap="none" baseline="0">
                <a:solidFill>
                  <a:schemeClr val="dk1"/>
                </a:solidFill>
                <a:latin typeface="Arial"/>
                <a:ea typeface="Arial"/>
                <a:cs typeface="Arial"/>
                <a:sym typeface="Arial"/>
              </a:rPr>
              <a:t>For </a:t>
            </a:r>
          </a:p>
        </p:txBody>
      </p:sp>
      <p:sp>
        <p:nvSpPr>
          <p:cNvPr id="436" name="Shape 436"/>
          <p:cNvSpPr txBox="1"/>
          <p:nvPr/>
        </p:nvSpPr>
        <p:spPr>
          <a:xfrm>
            <a:off x="1258887" y="908050"/>
            <a:ext cx="6121400" cy="3785651"/>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s-ES" sz="2400" b="0" i="0" u="none" strike="noStrike" cap="none" baseline="0">
                <a:solidFill>
                  <a:srgbClr val="005560"/>
                </a:solidFill>
                <a:latin typeface="Arial"/>
                <a:ea typeface="Arial"/>
                <a:cs typeface="Arial"/>
                <a:sym typeface="Arial"/>
              </a:rPr>
              <a:t>Las estructuras repetitivas son sentencias que se realizan repetidas veces a un trozo aislado de código, hasta que la condición asignada a dicho bucle (ciclo) deje de cumplirse.</a:t>
            </a:r>
          </a:p>
          <a:p>
            <a:pPr marL="0" marR="0" lvl="0" indent="0" algn="l" rtl="0">
              <a:spcBef>
                <a:spcPts val="0"/>
              </a:spcBef>
              <a:spcAft>
                <a:spcPts val="0"/>
              </a:spcAft>
              <a:buNone/>
            </a:pPr>
            <a:endParaRPr sz="2400" b="0" i="0" u="none" strike="noStrike" cap="none" baseline="0">
              <a:solidFill>
                <a:srgbClr val="005560"/>
              </a:solidFill>
              <a:latin typeface="Arial"/>
              <a:ea typeface="Arial"/>
              <a:cs typeface="Arial"/>
              <a:sym typeface="Arial"/>
            </a:endParaRPr>
          </a:p>
          <a:p>
            <a:pPr marL="0" marR="0" lvl="0" indent="0" algn="l" rtl="0">
              <a:spcBef>
                <a:spcPts val="0"/>
              </a:spcBef>
              <a:spcAft>
                <a:spcPts val="0"/>
              </a:spcAft>
              <a:buSzPct val="25000"/>
              <a:buNone/>
            </a:pPr>
            <a:r>
              <a:rPr lang="es-ES" sz="2400" b="0" i="0" u="none" strike="noStrike" cap="none" baseline="0">
                <a:solidFill>
                  <a:srgbClr val="005560"/>
                </a:solidFill>
                <a:latin typeface="Arial"/>
                <a:ea typeface="Arial"/>
                <a:cs typeface="Arial"/>
                <a:sym typeface="Arial"/>
              </a:rPr>
              <a:t>for (inicio ; condición ; iterador) {</a:t>
            </a:r>
          </a:p>
          <a:p>
            <a:pPr marL="0" marR="0" lvl="0" indent="0" algn="l" rtl="0">
              <a:spcBef>
                <a:spcPts val="0"/>
              </a:spcBef>
              <a:spcAft>
                <a:spcPts val="0"/>
              </a:spcAft>
              <a:buNone/>
            </a:pPr>
            <a:endParaRPr sz="2400" b="0" i="0" u="none" strike="noStrike" cap="none" baseline="0">
              <a:solidFill>
                <a:srgbClr val="005560"/>
              </a:solidFill>
              <a:latin typeface="Arial"/>
              <a:ea typeface="Arial"/>
              <a:cs typeface="Arial"/>
              <a:sym typeface="Arial"/>
            </a:endParaRPr>
          </a:p>
          <a:p>
            <a:pPr marL="0" marR="0" lvl="0" indent="0" algn="l" rtl="0">
              <a:spcBef>
                <a:spcPts val="0"/>
              </a:spcBef>
              <a:spcAft>
                <a:spcPts val="0"/>
              </a:spcAft>
              <a:buSzPct val="25000"/>
              <a:buNone/>
            </a:pPr>
            <a:r>
              <a:rPr lang="es-ES" sz="2400" b="0" i="0" u="none" strike="noStrike" cap="none" baseline="0">
                <a:solidFill>
                  <a:srgbClr val="005560"/>
                </a:solidFill>
                <a:latin typeface="Arial"/>
                <a:ea typeface="Arial"/>
                <a:cs typeface="Arial"/>
                <a:sym typeface="Arial"/>
              </a:rPr>
              <a:t>            //bloque de instrucciones</a:t>
            </a:r>
          </a:p>
          <a:p>
            <a:pPr marL="0" marR="0" lvl="0" indent="0" algn="l" rtl="0">
              <a:spcBef>
                <a:spcPts val="0"/>
              </a:spcBef>
              <a:spcAft>
                <a:spcPts val="0"/>
              </a:spcAft>
              <a:buNone/>
            </a:pPr>
            <a:endParaRPr sz="2400" b="0" i="0" u="none" strike="noStrike" cap="none" baseline="0">
              <a:solidFill>
                <a:srgbClr val="005560"/>
              </a:solidFill>
              <a:latin typeface="Arial"/>
              <a:ea typeface="Arial"/>
              <a:cs typeface="Arial"/>
              <a:sym typeface="Arial"/>
            </a:endParaRPr>
          </a:p>
          <a:p>
            <a:pPr marL="0" marR="0" lvl="0" indent="0" algn="l" rtl="0">
              <a:spcBef>
                <a:spcPts val="0"/>
              </a:spcBef>
              <a:spcAft>
                <a:spcPts val="0"/>
              </a:spcAft>
              <a:buSzPct val="25000"/>
              <a:buNone/>
            </a:pPr>
            <a:r>
              <a:rPr lang="es-ES" sz="2400" b="0" i="0" u="none" strike="noStrike" cap="none" baseline="0">
                <a:solidFill>
                  <a:srgbClr val="005560"/>
                </a:solidFill>
                <a:latin typeface="Arial"/>
                <a:ea typeface="Arial"/>
                <a:cs typeface="Arial"/>
                <a:sym typeface="Arial"/>
              </a:rPr>
              <a:t>        }</a:t>
            </a:r>
          </a:p>
        </p:txBody>
      </p:sp>
    </p:spTree>
  </p:cSld>
  <p:clrMapOvr>
    <a:masterClrMapping/>
  </p:clrMapOvr>
  <p:transition xmlns:p14="http://schemas.microsoft.com/office/powerpoint/2010/main" spd="slow">
    <p:cut/>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Shape 122"/>
          <p:cNvSpPr txBox="1"/>
          <p:nvPr/>
        </p:nvSpPr>
        <p:spPr>
          <a:xfrm>
            <a:off x="900112" y="0"/>
            <a:ext cx="6335711" cy="4572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s-ES" sz="2400" b="0" i="0" u="none" strike="noStrike" cap="none" baseline="0">
                <a:solidFill>
                  <a:schemeClr val="dk1"/>
                </a:solidFill>
                <a:latin typeface="Arial"/>
                <a:ea typeface="Arial"/>
                <a:cs typeface="Arial"/>
                <a:sym typeface="Arial"/>
              </a:rPr>
              <a:t>Programación Orientada a Objetos</a:t>
            </a:r>
          </a:p>
        </p:txBody>
      </p:sp>
      <p:sp>
        <p:nvSpPr>
          <p:cNvPr id="123" name="Shape 123"/>
          <p:cNvSpPr txBox="1"/>
          <p:nvPr/>
        </p:nvSpPr>
        <p:spPr>
          <a:xfrm>
            <a:off x="827087" y="908050"/>
            <a:ext cx="7561261" cy="3749674"/>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s-ES" sz="2000" b="0" i="0" u="none" strike="noStrike" cap="none" baseline="0">
                <a:solidFill>
                  <a:srgbClr val="013E53"/>
                </a:solidFill>
                <a:latin typeface="Arial"/>
                <a:ea typeface="Arial"/>
                <a:cs typeface="Arial"/>
                <a:sym typeface="Arial"/>
              </a:rPr>
              <a:t>La programación orientada a objetos es una “filosofía”, un modelo de programación, con su teoría y su metodología, que conviene conocer y estudiar antes de nada. Un lenguaje orientado a objetos es un lenguaje de programación que permite el diseño de aplicaciones orientadas a objetos. </a:t>
            </a:r>
          </a:p>
          <a:p>
            <a:pPr marL="0" marR="0" lvl="0" indent="0" algn="l" rtl="0">
              <a:spcBef>
                <a:spcPts val="0"/>
              </a:spcBef>
              <a:spcAft>
                <a:spcPts val="0"/>
              </a:spcAft>
              <a:buNone/>
            </a:pPr>
            <a:endParaRPr sz="2000" b="0" i="0" u="none" strike="noStrike" cap="none" baseline="0">
              <a:solidFill>
                <a:srgbClr val="013E53"/>
              </a:solidFill>
              <a:latin typeface="Arial"/>
              <a:ea typeface="Arial"/>
              <a:cs typeface="Arial"/>
              <a:sym typeface="Arial"/>
            </a:endParaRPr>
          </a:p>
          <a:p>
            <a:pPr marL="0" marR="0" lvl="0" indent="0" algn="l" rtl="0">
              <a:spcBef>
                <a:spcPts val="0"/>
              </a:spcBef>
              <a:spcAft>
                <a:spcPts val="0"/>
              </a:spcAft>
              <a:buSzPct val="25000"/>
              <a:buNone/>
            </a:pPr>
            <a:r>
              <a:rPr lang="es-ES" sz="2000" b="0" i="0" u="none" strike="noStrike" cap="none" baseline="0">
                <a:solidFill>
                  <a:srgbClr val="013E53"/>
                </a:solidFill>
                <a:latin typeface="Arial"/>
                <a:ea typeface="Arial"/>
                <a:cs typeface="Arial"/>
                <a:sym typeface="Arial"/>
              </a:rPr>
              <a:t>Es muy importante destacar que cuando hacemos referencia a la programación orientada a objetos no estamos hablando de unas cuantas características nuevas añadidas a un lenguaje de programación. Estamos hablando de una nueva forma de pensar acerca del proceso de descomposición de problemas y de desarrollo de soluciones de programación.</a:t>
            </a:r>
          </a:p>
        </p:txBody>
      </p:sp>
      <p:sp>
        <p:nvSpPr>
          <p:cNvPr id="124" name="Shape 124"/>
          <p:cNvSpPr txBox="1"/>
          <p:nvPr/>
        </p:nvSpPr>
        <p:spPr>
          <a:xfrm>
            <a:off x="971550" y="6165850"/>
            <a:ext cx="6335713" cy="4572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s-ES" sz="2400" b="0" i="0" u="none" strike="noStrike" cap="none" baseline="0">
                <a:solidFill>
                  <a:srgbClr val="013E53"/>
                </a:solidFill>
                <a:latin typeface="Arial"/>
                <a:ea typeface="Arial"/>
                <a:cs typeface="Arial"/>
                <a:sym typeface="Arial"/>
              </a:rPr>
              <a:t>Programación Orientada a Objetos</a:t>
            </a:r>
          </a:p>
        </p:txBody>
      </p:sp>
    </p:spTree>
  </p:cSld>
  <p:clrMapOvr>
    <a:masterClrMapping/>
  </p:clrMapOvr>
  <p:transition xmlns:p14="http://schemas.microsoft.com/office/powerpoint/2010/main" spd="slow">
    <p:cut/>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40"/>
        <p:cNvGrpSpPr/>
        <p:nvPr/>
      </p:nvGrpSpPr>
      <p:grpSpPr>
        <a:xfrm>
          <a:off x="0" y="0"/>
          <a:ext cx="0" cy="0"/>
          <a:chOff x="0" y="0"/>
          <a:chExt cx="0" cy="0"/>
        </a:xfrm>
      </p:grpSpPr>
      <p:sp>
        <p:nvSpPr>
          <p:cNvPr id="441" name="Shape 441"/>
          <p:cNvSpPr txBox="1"/>
          <p:nvPr/>
        </p:nvSpPr>
        <p:spPr>
          <a:xfrm>
            <a:off x="1042987" y="6165850"/>
            <a:ext cx="5256211" cy="4572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s-ES" sz="2400" b="0" i="0" u="none" strike="noStrike" cap="none" baseline="0">
                <a:solidFill>
                  <a:srgbClr val="005560"/>
                </a:solidFill>
                <a:latin typeface="Arial"/>
                <a:ea typeface="Arial"/>
                <a:cs typeface="Arial"/>
                <a:sym typeface="Arial"/>
              </a:rPr>
              <a:t>Estructuras Repetitivas </a:t>
            </a:r>
          </a:p>
        </p:txBody>
      </p:sp>
      <p:sp>
        <p:nvSpPr>
          <p:cNvPr id="442" name="Shape 442"/>
          <p:cNvSpPr txBox="1"/>
          <p:nvPr/>
        </p:nvSpPr>
        <p:spPr>
          <a:xfrm>
            <a:off x="1187450" y="0"/>
            <a:ext cx="3168650" cy="4572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s-ES" sz="2400" b="0" i="0" u="none" strike="noStrike" cap="none" baseline="0">
                <a:solidFill>
                  <a:schemeClr val="dk1"/>
                </a:solidFill>
                <a:latin typeface="Arial"/>
                <a:ea typeface="Arial"/>
                <a:cs typeface="Arial"/>
                <a:sym typeface="Arial"/>
              </a:rPr>
              <a:t>While</a:t>
            </a:r>
          </a:p>
        </p:txBody>
      </p:sp>
      <p:sp>
        <p:nvSpPr>
          <p:cNvPr id="443" name="Shape 443"/>
          <p:cNvSpPr txBox="1"/>
          <p:nvPr/>
        </p:nvSpPr>
        <p:spPr>
          <a:xfrm>
            <a:off x="1476373" y="924559"/>
            <a:ext cx="6480000" cy="4154983"/>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s-ES" sz="2400" b="0" i="0" u="none" strike="noStrike" cap="none" baseline="0">
                <a:solidFill>
                  <a:srgbClr val="005560"/>
                </a:solidFill>
                <a:latin typeface="Arial"/>
                <a:ea typeface="Arial"/>
                <a:cs typeface="Arial"/>
                <a:sym typeface="Arial"/>
              </a:rPr>
              <a:t>Generalmente, un bucle es utilizado para hacer una acción repetida sin tener que escribir varias veces el mismo código, lo que ahorra tiempo, deja el código más claro y facilita su modificación en el futuro.</a:t>
            </a:r>
          </a:p>
          <a:p>
            <a:pPr marL="0" marR="0" lvl="0" indent="0" algn="l" rtl="0">
              <a:spcBef>
                <a:spcPts val="0"/>
              </a:spcBef>
              <a:spcAft>
                <a:spcPts val="0"/>
              </a:spcAft>
              <a:buNone/>
            </a:pPr>
            <a:endParaRPr sz="2400" b="0" i="0" u="none" strike="noStrike" cap="none" baseline="0">
              <a:solidFill>
                <a:srgbClr val="005560"/>
              </a:solidFill>
              <a:latin typeface="Arial"/>
              <a:ea typeface="Arial"/>
              <a:cs typeface="Arial"/>
              <a:sym typeface="Arial"/>
            </a:endParaRPr>
          </a:p>
          <a:p>
            <a:pPr marL="0" marR="0" lvl="0" indent="0" algn="l" rtl="0">
              <a:spcBef>
                <a:spcPts val="0"/>
              </a:spcBef>
              <a:spcAft>
                <a:spcPts val="0"/>
              </a:spcAft>
              <a:buSzPct val="25000"/>
              <a:buNone/>
            </a:pPr>
            <a:r>
              <a:rPr lang="es-ES" sz="2400" b="0" i="0" u="none" strike="noStrike" cap="none" baseline="0">
                <a:solidFill>
                  <a:srgbClr val="005560"/>
                </a:solidFill>
                <a:latin typeface="Arial"/>
                <a:ea typeface="Arial"/>
                <a:cs typeface="Arial"/>
                <a:sym typeface="Arial"/>
              </a:rPr>
              <a:t>while (condición) {</a:t>
            </a:r>
          </a:p>
          <a:p>
            <a:pPr marL="0" marR="0" lvl="0" indent="0" algn="l" rtl="0">
              <a:spcBef>
                <a:spcPts val="0"/>
              </a:spcBef>
              <a:spcAft>
                <a:spcPts val="0"/>
              </a:spcAft>
              <a:buNone/>
            </a:pPr>
            <a:endParaRPr sz="2400" b="0" i="0" u="none" strike="noStrike" cap="none" baseline="0">
              <a:solidFill>
                <a:srgbClr val="005560"/>
              </a:solidFill>
              <a:latin typeface="Arial"/>
              <a:ea typeface="Arial"/>
              <a:cs typeface="Arial"/>
              <a:sym typeface="Arial"/>
            </a:endParaRPr>
          </a:p>
          <a:p>
            <a:pPr marL="0" marR="0" lvl="0" indent="0" algn="l" rtl="0">
              <a:spcBef>
                <a:spcPts val="0"/>
              </a:spcBef>
              <a:spcAft>
                <a:spcPts val="0"/>
              </a:spcAft>
              <a:buSzPct val="25000"/>
              <a:buNone/>
            </a:pPr>
            <a:r>
              <a:rPr lang="es-ES" sz="2400" b="0" i="0" u="none" strike="noStrike" cap="none" baseline="0">
                <a:solidFill>
                  <a:srgbClr val="005560"/>
                </a:solidFill>
                <a:latin typeface="Arial"/>
                <a:ea typeface="Arial"/>
                <a:cs typeface="Arial"/>
                <a:sym typeface="Arial"/>
              </a:rPr>
              <a:t>	//bloque de instrucciones</a:t>
            </a:r>
          </a:p>
          <a:p>
            <a:pPr marL="0" marR="0" lvl="0" indent="0" algn="l" rtl="0">
              <a:spcBef>
                <a:spcPts val="0"/>
              </a:spcBef>
              <a:spcAft>
                <a:spcPts val="0"/>
              </a:spcAft>
              <a:buNone/>
            </a:pPr>
            <a:endParaRPr sz="2400" b="0" i="0" u="none" strike="noStrike" cap="none" baseline="0">
              <a:solidFill>
                <a:srgbClr val="005560"/>
              </a:solidFill>
              <a:latin typeface="Arial"/>
              <a:ea typeface="Arial"/>
              <a:cs typeface="Arial"/>
              <a:sym typeface="Arial"/>
            </a:endParaRPr>
          </a:p>
          <a:p>
            <a:pPr marL="0" marR="0" lvl="0" indent="0" algn="l" rtl="0">
              <a:spcBef>
                <a:spcPts val="0"/>
              </a:spcBef>
              <a:spcAft>
                <a:spcPts val="0"/>
              </a:spcAft>
              <a:buSzPct val="25000"/>
              <a:buNone/>
            </a:pPr>
            <a:r>
              <a:rPr lang="es-ES" sz="2400" b="0" i="0" u="none" strike="noStrike" cap="none" baseline="0">
                <a:solidFill>
                  <a:srgbClr val="005560"/>
                </a:solidFill>
                <a:latin typeface="Arial"/>
                <a:ea typeface="Arial"/>
                <a:cs typeface="Arial"/>
                <a:sym typeface="Arial"/>
              </a:rPr>
              <a:t>        }</a:t>
            </a:r>
          </a:p>
        </p:txBody>
      </p:sp>
    </p:spTree>
  </p:cSld>
  <p:clrMapOvr>
    <a:masterClrMapping/>
  </p:clrMapOvr>
  <p:transition xmlns:p14="http://schemas.microsoft.com/office/powerpoint/2010/main" spd="slow">
    <p:cut/>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47"/>
        <p:cNvGrpSpPr/>
        <p:nvPr/>
      </p:nvGrpSpPr>
      <p:grpSpPr>
        <a:xfrm>
          <a:off x="0" y="0"/>
          <a:ext cx="0" cy="0"/>
          <a:chOff x="0" y="0"/>
          <a:chExt cx="0" cy="0"/>
        </a:xfrm>
      </p:grpSpPr>
      <p:sp>
        <p:nvSpPr>
          <p:cNvPr id="448" name="Shape 448"/>
          <p:cNvSpPr txBox="1"/>
          <p:nvPr/>
        </p:nvSpPr>
        <p:spPr>
          <a:xfrm>
            <a:off x="1042987" y="6165850"/>
            <a:ext cx="5256211" cy="4572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s-ES" sz="2400" b="0" i="0" u="none" strike="noStrike" cap="none" baseline="0">
                <a:solidFill>
                  <a:srgbClr val="005560"/>
                </a:solidFill>
                <a:latin typeface="Arial"/>
                <a:ea typeface="Arial"/>
                <a:cs typeface="Arial"/>
                <a:sym typeface="Arial"/>
              </a:rPr>
              <a:t>Estructuras Repetitivas </a:t>
            </a:r>
          </a:p>
        </p:txBody>
      </p:sp>
      <p:sp>
        <p:nvSpPr>
          <p:cNvPr id="449" name="Shape 449"/>
          <p:cNvSpPr txBox="1"/>
          <p:nvPr/>
        </p:nvSpPr>
        <p:spPr>
          <a:xfrm>
            <a:off x="1187450" y="0"/>
            <a:ext cx="3744913" cy="4572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s-ES" sz="2400" b="0" i="0" u="none" strike="noStrike" cap="none" baseline="0">
                <a:solidFill>
                  <a:schemeClr val="dk1"/>
                </a:solidFill>
                <a:latin typeface="Arial"/>
                <a:ea typeface="Arial"/>
                <a:cs typeface="Arial"/>
                <a:sym typeface="Arial"/>
              </a:rPr>
              <a:t>Do-While </a:t>
            </a:r>
          </a:p>
        </p:txBody>
      </p:sp>
      <p:sp>
        <p:nvSpPr>
          <p:cNvPr id="450" name="Shape 450"/>
          <p:cNvSpPr txBox="1"/>
          <p:nvPr/>
        </p:nvSpPr>
        <p:spPr>
          <a:xfrm>
            <a:off x="1258887" y="908050"/>
            <a:ext cx="6697488" cy="3600986"/>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s-ES" sz="2400" b="0" i="0" u="none" strike="noStrike" cap="none" baseline="0">
                <a:solidFill>
                  <a:srgbClr val="005560"/>
                </a:solidFill>
                <a:latin typeface="Arial"/>
                <a:ea typeface="Arial"/>
                <a:cs typeface="Arial"/>
                <a:sym typeface="Arial"/>
              </a:rPr>
              <a:t>Un bucle infinito se considera un error de programación, a menos que ese sea el resultado esperado por el programador (generalmente usado en programas malignos/molestos).</a:t>
            </a:r>
          </a:p>
          <a:p>
            <a:pPr marL="0" marR="0" lvl="0" indent="0" algn="l" rtl="0">
              <a:spcBef>
                <a:spcPts val="1200"/>
              </a:spcBef>
              <a:spcAft>
                <a:spcPts val="0"/>
              </a:spcAft>
              <a:buSzPct val="25000"/>
              <a:buNone/>
            </a:pPr>
            <a:r>
              <a:rPr lang="es-ES" sz="2400" b="0" i="0" u="none" strike="noStrike" cap="none" baseline="0">
                <a:solidFill>
                  <a:srgbClr val="005560"/>
                </a:solidFill>
                <a:latin typeface="Arial"/>
                <a:ea typeface="Arial"/>
                <a:cs typeface="Arial"/>
                <a:sym typeface="Arial"/>
              </a:rPr>
              <a:t>do {	</a:t>
            </a:r>
          </a:p>
          <a:p>
            <a:pPr marL="0" marR="0" lvl="0" indent="0" algn="l" rtl="0">
              <a:spcBef>
                <a:spcPts val="1200"/>
              </a:spcBef>
              <a:spcAft>
                <a:spcPts val="0"/>
              </a:spcAft>
              <a:buSzPct val="25000"/>
              <a:buNone/>
            </a:pPr>
            <a:r>
              <a:rPr lang="es-ES" sz="2400" b="0" i="0" u="none" strike="noStrike" cap="none" baseline="0">
                <a:solidFill>
                  <a:srgbClr val="005560"/>
                </a:solidFill>
                <a:latin typeface="Arial"/>
                <a:ea typeface="Arial"/>
                <a:cs typeface="Arial"/>
                <a:sym typeface="Arial"/>
              </a:rPr>
              <a:t>            //bloque de instrucciones  </a:t>
            </a:r>
          </a:p>
          <a:p>
            <a:pPr marL="0" marR="0" lvl="0" indent="0" algn="l" rtl="0">
              <a:spcBef>
                <a:spcPts val="1200"/>
              </a:spcBef>
              <a:spcAft>
                <a:spcPts val="0"/>
              </a:spcAft>
              <a:buSzPct val="25000"/>
              <a:buNone/>
            </a:pPr>
            <a:r>
              <a:rPr lang="es-ES" sz="2400" b="0" i="0" u="none" strike="noStrike" cap="none" baseline="0">
                <a:solidFill>
                  <a:srgbClr val="005560"/>
                </a:solidFill>
                <a:latin typeface="Arial"/>
                <a:ea typeface="Arial"/>
                <a:cs typeface="Arial"/>
                <a:sym typeface="Arial"/>
              </a:rPr>
              <a:t>    </a:t>
            </a:r>
            <a:br>
              <a:rPr lang="es-ES" sz="2400" b="0" i="0" u="none" strike="noStrike" cap="none" baseline="0">
                <a:solidFill>
                  <a:srgbClr val="005560"/>
                </a:solidFill>
                <a:latin typeface="Arial"/>
                <a:ea typeface="Arial"/>
                <a:cs typeface="Arial"/>
                <a:sym typeface="Arial"/>
              </a:rPr>
            </a:br>
            <a:r>
              <a:rPr lang="es-ES" sz="2400" b="0" i="0" u="none" strike="noStrike" cap="none" baseline="0">
                <a:solidFill>
                  <a:srgbClr val="005560"/>
                </a:solidFill>
                <a:latin typeface="Arial"/>
                <a:ea typeface="Arial"/>
                <a:cs typeface="Arial"/>
                <a:sym typeface="Arial"/>
              </a:rPr>
              <a:t> } while (condición); </a:t>
            </a:r>
          </a:p>
        </p:txBody>
      </p:sp>
    </p:spTree>
  </p:cSld>
  <p:clrMapOvr>
    <a:masterClrMapping/>
  </p:clrMapOvr>
  <p:transition xmlns:p14="http://schemas.microsoft.com/office/powerpoint/2010/main" spd="slow">
    <p:cut/>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54"/>
        <p:cNvGrpSpPr/>
        <p:nvPr/>
      </p:nvGrpSpPr>
      <p:grpSpPr>
        <a:xfrm>
          <a:off x="0" y="0"/>
          <a:ext cx="0" cy="0"/>
          <a:chOff x="0" y="0"/>
          <a:chExt cx="0" cy="0"/>
        </a:xfrm>
      </p:grpSpPr>
      <p:sp>
        <p:nvSpPr>
          <p:cNvPr id="455" name="Shape 455"/>
          <p:cNvSpPr txBox="1"/>
          <p:nvPr/>
        </p:nvSpPr>
        <p:spPr>
          <a:xfrm>
            <a:off x="971550" y="6165850"/>
            <a:ext cx="4824412" cy="4572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s-ES" sz="2400" b="0" i="0" u="none" strike="noStrike" cap="none" baseline="0">
                <a:solidFill>
                  <a:srgbClr val="005560"/>
                </a:solidFill>
                <a:latin typeface="Arial"/>
                <a:ea typeface="Arial"/>
                <a:cs typeface="Arial"/>
                <a:sym typeface="Arial"/>
              </a:rPr>
              <a:t>Sentencias de Ruptura </a:t>
            </a:r>
          </a:p>
        </p:txBody>
      </p:sp>
      <p:sp>
        <p:nvSpPr>
          <p:cNvPr id="456" name="Shape 456"/>
          <p:cNvSpPr txBox="1"/>
          <p:nvPr/>
        </p:nvSpPr>
        <p:spPr>
          <a:xfrm>
            <a:off x="1187450" y="0"/>
            <a:ext cx="3097212" cy="4572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s-ES" sz="2400" b="0" i="0" u="none" strike="noStrike" cap="none" baseline="0">
                <a:solidFill>
                  <a:schemeClr val="dk1"/>
                </a:solidFill>
                <a:latin typeface="Arial"/>
                <a:ea typeface="Arial"/>
                <a:cs typeface="Arial"/>
                <a:sym typeface="Arial"/>
              </a:rPr>
              <a:t>Return </a:t>
            </a:r>
          </a:p>
        </p:txBody>
      </p:sp>
      <p:sp>
        <p:nvSpPr>
          <p:cNvPr id="457" name="Shape 457"/>
          <p:cNvSpPr txBox="1"/>
          <p:nvPr/>
        </p:nvSpPr>
        <p:spPr>
          <a:xfrm>
            <a:off x="1115616" y="981075"/>
            <a:ext cx="6912372" cy="4154983"/>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s-ES" sz="2400" b="0" i="0" u="none" strike="noStrike" cap="none" baseline="0">
                <a:solidFill>
                  <a:srgbClr val="005560"/>
                </a:solidFill>
                <a:latin typeface="Arial"/>
                <a:ea typeface="Arial"/>
                <a:cs typeface="Arial"/>
                <a:sym typeface="Arial"/>
              </a:rPr>
              <a:t>Un método puede o no devolver un resultado, según cómo haya sido declarado. Return apresura la salida del método devolviendo el valor correspondiente. Es necesario al menos un return para cada tipo de dato de retorno que haya sido definido.</a:t>
            </a:r>
          </a:p>
          <a:p>
            <a:pPr marL="0" marR="0" lvl="0" indent="0" algn="l" rtl="0">
              <a:spcBef>
                <a:spcPts val="1200"/>
              </a:spcBef>
              <a:spcAft>
                <a:spcPts val="0"/>
              </a:spcAft>
              <a:buSzPct val="25000"/>
              <a:buNone/>
            </a:pPr>
            <a:r>
              <a:rPr lang="es-ES" sz="2400" b="0" i="0" u="none" strike="noStrike" cap="none" baseline="0">
                <a:solidFill>
                  <a:srgbClr val="005560"/>
                </a:solidFill>
                <a:latin typeface="Arial"/>
                <a:ea typeface="Arial"/>
                <a:cs typeface="Arial"/>
                <a:sym typeface="Arial"/>
              </a:rPr>
              <a:t>public String retorna(){ </a:t>
            </a:r>
            <a:br>
              <a:rPr lang="es-ES" sz="2400" b="0" i="0" u="none" strike="noStrike" cap="none" baseline="0">
                <a:solidFill>
                  <a:srgbClr val="005560"/>
                </a:solidFill>
                <a:latin typeface="Arial"/>
                <a:ea typeface="Arial"/>
                <a:cs typeface="Arial"/>
                <a:sym typeface="Arial"/>
              </a:rPr>
            </a:br>
            <a:r>
              <a:rPr lang="es-ES" sz="2400" b="0" i="0" u="none" strike="noStrike" cap="none" baseline="0">
                <a:solidFill>
                  <a:srgbClr val="005560"/>
                </a:solidFill>
                <a:latin typeface="Arial"/>
                <a:ea typeface="Arial"/>
                <a:cs typeface="Arial"/>
                <a:sym typeface="Arial"/>
              </a:rPr>
              <a:t>      //bloque de instrucciones  </a:t>
            </a:r>
          </a:p>
          <a:p>
            <a:pPr marL="0" marR="0" lvl="0" indent="0" algn="l" rtl="0">
              <a:spcBef>
                <a:spcPts val="1200"/>
              </a:spcBef>
              <a:spcAft>
                <a:spcPts val="0"/>
              </a:spcAft>
              <a:buSzPct val="25000"/>
              <a:buNone/>
            </a:pPr>
            <a:r>
              <a:rPr lang="es-ES" sz="2400" b="0" i="0" u="none" strike="noStrike" cap="none" baseline="0">
                <a:solidFill>
                  <a:srgbClr val="005560"/>
                </a:solidFill>
                <a:latin typeface="Arial"/>
                <a:ea typeface="Arial"/>
                <a:cs typeface="Arial"/>
                <a:sym typeface="Arial"/>
              </a:rPr>
              <a:t>     </a:t>
            </a:r>
            <a:br>
              <a:rPr lang="es-ES" sz="2400" b="0" i="0" u="none" strike="noStrike" cap="none" baseline="0">
                <a:solidFill>
                  <a:srgbClr val="005560"/>
                </a:solidFill>
                <a:latin typeface="Arial"/>
                <a:ea typeface="Arial"/>
                <a:cs typeface="Arial"/>
                <a:sym typeface="Arial"/>
              </a:rPr>
            </a:br>
            <a:r>
              <a:rPr lang="es-ES" sz="2400" b="0" i="0" u="none" strike="noStrike" cap="none" baseline="0">
                <a:solidFill>
                  <a:srgbClr val="005560"/>
                </a:solidFill>
                <a:latin typeface="Arial"/>
                <a:ea typeface="Arial"/>
                <a:cs typeface="Arial"/>
                <a:sym typeface="Arial"/>
              </a:rPr>
              <a:t>        return "este es el retorno";   </a:t>
            </a:r>
            <a:br>
              <a:rPr lang="es-ES" sz="2400" b="0" i="0" u="none" strike="noStrike" cap="none" baseline="0">
                <a:solidFill>
                  <a:srgbClr val="005560"/>
                </a:solidFill>
                <a:latin typeface="Arial"/>
                <a:ea typeface="Arial"/>
                <a:cs typeface="Arial"/>
                <a:sym typeface="Arial"/>
              </a:rPr>
            </a:br>
            <a:r>
              <a:rPr lang="es-ES" sz="2400" b="0" i="0" u="none" strike="noStrike" cap="none" baseline="0">
                <a:solidFill>
                  <a:srgbClr val="005560"/>
                </a:solidFill>
                <a:latin typeface="Arial"/>
                <a:ea typeface="Arial"/>
                <a:cs typeface="Arial"/>
                <a:sym typeface="Arial"/>
              </a:rPr>
              <a:t>   }</a:t>
            </a:r>
          </a:p>
        </p:txBody>
      </p:sp>
    </p:spTree>
  </p:cSld>
  <p:clrMapOvr>
    <a:masterClrMapping/>
  </p:clrMapOvr>
  <p:transition xmlns:p14="http://schemas.microsoft.com/office/powerpoint/2010/main" spd="slow">
    <p:cut/>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Shape 462"/>
          <p:cNvSpPr txBox="1"/>
          <p:nvPr/>
        </p:nvSpPr>
        <p:spPr>
          <a:xfrm>
            <a:off x="971550" y="6165850"/>
            <a:ext cx="4824412" cy="4572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s-ES" sz="2400" b="0" i="0" u="none" strike="noStrike" cap="none" baseline="0">
                <a:solidFill>
                  <a:srgbClr val="005560"/>
                </a:solidFill>
                <a:latin typeface="Arial"/>
                <a:ea typeface="Arial"/>
                <a:cs typeface="Arial"/>
                <a:sym typeface="Arial"/>
              </a:rPr>
              <a:t>Sentencias de Ruptura </a:t>
            </a:r>
          </a:p>
        </p:txBody>
      </p:sp>
      <p:sp>
        <p:nvSpPr>
          <p:cNvPr id="463" name="Shape 463"/>
          <p:cNvSpPr txBox="1"/>
          <p:nvPr/>
        </p:nvSpPr>
        <p:spPr>
          <a:xfrm>
            <a:off x="1116012" y="0"/>
            <a:ext cx="2447925" cy="4572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s-ES" sz="2400" b="0" i="0" u="none" strike="noStrike" cap="none" baseline="0">
                <a:solidFill>
                  <a:schemeClr val="dk1"/>
                </a:solidFill>
                <a:latin typeface="Arial"/>
                <a:ea typeface="Arial"/>
                <a:cs typeface="Arial"/>
                <a:sym typeface="Arial"/>
              </a:rPr>
              <a:t>Break </a:t>
            </a:r>
          </a:p>
        </p:txBody>
      </p:sp>
      <p:sp>
        <p:nvSpPr>
          <p:cNvPr id="464" name="Shape 464"/>
          <p:cNvSpPr txBox="1"/>
          <p:nvPr/>
        </p:nvSpPr>
        <p:spPr>
          <a:xfrm>
            <a:off x="1116012" y="1196751"/>
            <a:ext cx="7128393" cy="3785651"/>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s-ES" sz="2400" b="0" i="0" u="none" strike="noStrike" cap="none" baseline="0">
                <a:solidFill>
                  <a:srgbClr val="005560"/>
                </a:solidFill>
                <a:latin typeface="Arial"/>
                <a:ea typeface="Arial"/>
                <a:cs typeface="Arial"/>
                <a:sym typeface="Arial"/>
              </a:rPr>
              <a:t>La sentencia de 'break' es de tipo de control de bucles. Dentro de la iteración en un bucle, de cualquiera de los tipos (while, do-while, for), el uso de esta sentencia rompe la iteración de dicho bucle.</a:t>
            </a:r>
          </a:p>
          <a:p>
            <a:pPr marL="0" marR="0" lvl="0" indent="0" algn="l" rtl="0">
              <a:spcBef>
                <a:spcPts val="0"/>
              </a:spcBef>
              <a:spcAft>
                <a:spcPts val="0"/>
              </a:spcAft>
              <a:buNone/>
            </a:pPr>
            <a:endParaRPr sz="2400" b="0" i="0" u="none" strike="noStrike" cap="none" baseline="0">
              <a:solidFill>
                <a:srgbClr val="005560"/>
              </a:solidFill>
              <a:latin typeface="Arial"/>
              <a:ea typeface="Arial"/>
              <a:cs typeface="Arial"/>
              <a:sym typeface="Arial"/>
            </a:endParaRPr>
          </a:p>
          <a:p>
            <a:pPr marL="0" marR="0" lvl="0" indent="0" algn="l" rtl="0">
              <a:spcBef>
                <a:spcPts val="0"/>
              </a:spcBef>
              <a:spcAft>
                <a:spcPts val="0"/>
              </a:spcAft>
              <a:buSzPct val="25000"/>
              <a:buNone/>
            </a:pPr>
            <a:r>
              <a:rPr lang="es-ES" sz="2400" b="0" i="0" u="none" strike="noStrike" cap="none" baseline="0">
                <a:solidFill>
                  <a:srgbClr val="005560"/>
                </a:solidFill>
                <a:latin typeface="Arial"/>
                <a:ea typeface="Arial"/>
                <a:cs typeface="Arial"/>
                <a:sym typeface="Arial"/>
              </a:rPr>
              <a:t>for (inicio ; condición ; iterador) {</a:t>
            </a:r>
          </a:p>
          <a:p>
            <a:pPr marL="0" marR="0" lvl="0" indent="0" algn="l" rtl="0">
              <a:spcBef>
                <a:spcPts val="0"/>
              </a:spcBef>
              <a:spcAft>
                <a:spcPts val="0"/>
              </a:spcAft>
              <a:buSzPct val="25000"/>
              <a:buNone/>
            </a:pPr>
            <a:r>
              <a:rPr lang="es-ES" sz="2400" b="0" i="0" u="none" strike="noStrike" cap="none" baseline="0">
                <a:solidFill>
                  <a:srgbClr val="005560"/>
                </a:solidFill>
                <a:latin typeface="Arial"/>
                <a:ea typeface="Arial"/>
                <a:cs typeface="Arial"/>
                <a:sym typeface="Arial"/>
              </a:rPr>
              <a:t>            //bloque de instrucciones</a:t>
            </a:r>
          </a:p>
          <a:p>
            <a:pPr marL="0" marR="0" lvl="0" indent="0" algn="l" rtl="0">
              <a:spcBef>
                <a:spcPts val="0"/>
              </a:spcBef>
              <a:spcAft>
                <a:spcPts val="0"/>
              </a:spcAft>
              <a:buSzPct val="25000"/>
              <a:buNone/>
            </a:pPr>
            <a:r>
              <a:rPr lang="es-ES" sz="2400" b="0" i="0" u="none" strike="noStrike" cap="none" baseline="0">
                <a:solidFill>
                  <a:srgbClr val="005560"/>
                </a:solidFill>
                <a:latin typeface="Arial"/>
                <a:ea typeface="Arial"/>
                <a:cs typeface="Arial"/>
                <a:sym typeface="Arial"/>
              </a:rPr>
              <a:t>	Break;</a:t>
            </a:r>
          </a:p>
          <a:p>
            <a:pPr marL="0" marR="0" lvl="0" indent="0" algn="l" rtl="0">
              <a:spcBef>
                <a:spcPts val="0"/>
              </a:spcBef>
              <a:spcAft>
                <a:spcPts val="0"/>
              </a:spcAft>
              <a:buSzPct val="25000"/>
              <a:buNone/>
            </a:pPr>
            <a:r>
              <a:rPr lang="es-ES" sz="2400" b="0" i="0" u="none" strike="noStrike" cap="none" baseline="0">
                <a:solidFill>
                  <a:srgbClr val="005560"/>
                </a:solidFill>
                <a:latin typeface="Arial"/>
                <a:ea typeface="Arial"/>
                <a:cs typeface="Arial"/>
                <a:sym typeface="Arial"/>
              </a:rPr>
              <a:t>           //bloque de instrucciones </a:t>
            </a:r>
          </a:p>
          <a:p>
            <a:pPr marL="0" marR="0" lvl="0" indent="0" algn="l" rtl="0">
              <a:spcBef>
                <a:spcPts val="0"/>
              </a:spcBef>
              <a:spcAft>
                <a:spcPts val="0"/>
              </a:spcAft>
              <a:buSzPct val="25000"/>
              <a:buNone/>
            </a:pPr>
            <a:r>
              <a:rPr lang="es-ES" sz="2400" b="0" i="0" u="none" strike="noStrike" cap="none" baseline="0">
                <a:solidFill>
                  <a:srgbClr val="005560"/>
                </a:solidFill>
                <a:latin typeface="Arial"/>
                <a:ea typeface="Arial"/>
                <a:cs typeface="Arial"/>
                <a:sym typeface="Arial"/>
              </a:rPr>
              <a:t>        } </a:t>
            </a:r>
          </a:p>
        </p:txBody>
      </p:sp>
    </p:spTree>
  </p:cSld>
  <p:clrMapOvr>
    <a:masterClrMapping/>
  </p:clrMapOvr>
  <p:transition xmlns:p14="http://schemas.microsoft.com/office/powerpoint/2010/main" spd="slow">
    <p:cut/>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69" name="Shape 469"/>
          <p:cNvSpPr txBox="1"/>
          <p:nvPr/>
        </p:nvSpPr>
        <p:spPr>
          <a:xfrm>
            <a:off x="971550" y="6165850"/>
            <a:ext cx="4824412" cy="4572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s-ES" sz="2400" b="0" i="0" u="none" strike="noStrike" cap="none" baseline="0">
                <a:solidFill>
                  <a:srgbClr val="005560"/>
                </a:solidFill>
                <a:latin typeface="Arial"/>
                <a:ea typeface="Arial"/>
                <a:cs typeface="Arial"/>
                <a:sym typeface="Arial"/>
              </a:rPr>
              <a:t>Sentencias de Ruptura </a:t>
            </a:r>
          </a:p>
        </p:txBody>
      </p:sp>
      <p:sp>
        <p:nvSpPr>
          <p:cNvPr id="470" name="Shape 470"/>
          <p:cNvSpPr txBox="1"/>
          <p:nvPr/>
        </p:nvSpPr>
        <p:spPr>
          <a:xfrm>
            <a:off x="1116012" y="0"/>
            <a:ext cx="2447925" cy="4572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s-ES" sz="2400" b="0" i="0" u="none" strike="noStrike" cap="none" baseline="0">
                <a:solidFill>
                  <a:schemeClr val="dk1"/>
                </a:solidFill>
                <a:latin typeface="Arial"/>
                <a:ea typeface="Arial"/>
                <a:cs typeface="Arial"/>
                <a:sym typeface="Arial"/>
              </a:rPr>
              <a:t>Continue </a:t>
            </a:r>
          </a:p>
        </p:txBody>
      </p:sp>
      <p:sp>
        <p:nvSpPr>
          <p:cNvPr id="471" name="Shape 471"/>
          <p:cNvSpPr txBox="1"/>
          <p:nvPr/>
        </p:nvSpPr>
        <p:spPr>
          <a:xfrm>
            <a:off x="1259632" y="980728"/>
            <a:ext cx="6913066" cy="3785651"/>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s-ES" sz="2400" b="0" i="0" u="none" strike="noStrike" cap="none" baseline="0">
                <a:solidFill>
                  <a:srgbClr val="005560"/>
                </a:solidFill>
                <a:latin typeface="Arial"/>
                <a:ea typeface="Arial"/>
                <a:cs typeface="Arial"/>
                <a:sym typeface="Arial"/>
              </a:rPr>
              <a:t>Dentro de la iteración en un bucle, de cualquiera de los tipos (while, do-while, for), el uso de esta sentencia rompe la iteración de dicho bucle. Provocando que se ejecute la siguiente iteración, ignorando las sentencias posteriores a continue.</a:t>
            </a:r>
          </a:p>
          <a:p>
            <a:pPr marL="0" marR="0" lvl="0" indent="0" algn="l" rtl="0">
              <a:spcBef>
                <a:spcPts val="1200"/>
              </a:spcBef>
              <a:spcAft>
                <a:spcPts val="0"/>
              </a:spcAft>
              <a:buSzPct val="25000"/>
              <a:buNone/>
            </a:pPr>
            <a:r>
              <a:rPr lang="es-ES" sz="2400" b="0" i="0" u="none" strike="noStrike" cap="none" baseline="0">
                <a:solidFill>
                  <a:srgbClr val="005560"/>
                </a:solidFill>
                <a:latin typeface="Arial"/>
                <a:ea typeface="Arial"/>
                <a:cs typeface="Arial"/>
                <a:sym typeface="Arial"/>
              </a:rPr>
              <a:t>do {	</a:t>
            </a:r>
            <a:br>
              <a:rPr lang="es-ES" sz="2400" b="0" i="0" u="none" strike="noStrike" cap="none" baseline="0">
                <a:solidFill>
                  <a:srgbClr val="005560"/>
                </a:solidFill>
                <a:latin typeface="Arial"/>
                <a:ea typeface="Arial"/>
                <a:cs typeface="Arial"/>
                <a:sym typeface="Arial"/>
              </a:rPr>
            </a:br>
            <a:r>
              <a:rPr lang="es-ES" sz="2400" b="0" i="0" u="none" strike="noStrike" cap="none" baseline="0">
                <a:solidFill>
                  <a:srgbClr val="005560"/>
                </a:solidFill>
                <a:latin typeface="Arial"/>
                <a:ea typeface="Arial"/>
                <a:cs typeface="Arial"/>
                <a:sym typeface="Arial"/>
              </a:rPr>
              <a:t>	//bloque de instrucciones</a:t>
            </a:r>
          </a:p>
          <a:p>
            <a:pPr marL="0" marR="0" lvl="0" indent="0" algn="l" rtl="0">
              <a:spcBef>
                <a:spcPts val="1200"/>
              </a:spcBef>
              <a:spcAft>
                <a:spcPts val="0"/>
              </a:spcAft>
              <a:buSzPct val="25000"/>
              <a:buNone/>
            </a:pPr>
            <a:r>
              <a:rPr lang="es-ES" sz="2400" b="0" i="0" u="none" strike="noStrike" cap="none" baseline="0">
                <a:solidFill>
                  <a:srgbClr val="005560"/>
                </a:solidFill>
                <a:latin typeface="Arial"/>
                <a:ea typeface="Arial"/>
                <a:cs typeface="Arial"/>
                <a:sym typeface="Arial"/>
              </a:rPr>
              <a:t>	continue ; </a:t>
            </a:r>
            <a:br>
              <a:rPr lang="es-ES" sz="2400" b="0" i="0" u="none" strike="noStrike" cap="none" baseline="0">
                <a:solidFill>
                  <a:srgbClr val="005560"/>
                </a:solidFill>
                <a:latin typeface="Arial"/>
                <a:ea typeface="Arial"/>
                <a:cs typeface="Arial"/>
                <a:sym typeface="Arial"/>
              </a:rPr>
            </a:br>
            <a:r>
              <a:rPr lang="es-ES" sz="2400" b="0" i="0" u="none" strike="noStrike" cap="none" baseline="0">
                <a:solidFill>
                  <a:srgbClr val="005560"/>
                </a:solidFill>
                <a:latin typeface="Arial"/>
                <a:ea typeface="Arial"/>
                <a:cs typeface="Arial"/>
                <a:sym typeface="Arial"/>
              </a:rPr>
              <a:t>} while (condición);</a:t>
            </a:r>
            <a:r>
              <a:rPr lang="es-ES" sz="2400" b="0" i="0" u="none" strike="noStrike" cap="none" baseline="0">
                <a:solidFill>
                  <a:schemeClr val="dk1"/>
                </a:solidFill>
                <a:latin typeface="Arial"/>
                <a:ea typeface="Arial"/>
                <a:cs typeface="Arial"/>
                <a:sym typeface="Arial"/>
              </a:rPr>
              <a:t> </a:t>
            </a:r>
          </a:p>
        </p:txBody>
      </p:sp>
    </p:spTree>
  </p:cSld>
  <p:clrMapOvr>
    <a:masterClrMapping/>
  </p:clrMapOvr>
  <p:transition xmlns:p14="http://schemas.microsoft.com/office/powerpoint/2010/main" spd="slow">
    <p:cut/>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475"/>
        <p:cNvGrpSpPr/>
        <p:nvPr/>
      </p:nvGrpSpPr>
      <p:grpSpPr>
        <a:xfrm>
          <a:off x="0" y="0"/>
          <a:ext cx="0" cy="0"/>
          <a:chOff x="0" y="0"/>
          <a:chExt cx="0" cy="0"/>
        </a:xfrm>
      </p:grpSpPr>
      <p:sp>
        <p:nvSpPr>
          <p:cNvPr id="476" name="Shape 476"/>
          <p:cNvSpPr txBox="1"/>
          <p:nvPr/>
        </p:nvSpPr>
        <p:spPr>
          <a:xfrm>
            <a:off x="900112" y="6165850"/>
            <a:ext cx="5040312" cy="4572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s-ES" sz="2400" b="0" i="0" u="none" strike="noStrike" cap="none" baseline="0">
                <a:solidFill>
                  <a:srgbClr val="005560"/>
                </a:solidFill>
                <a:latin typeface="Arial"/>
                <a:ea typeface="Arial"/>
                <a:cs typeface="Arial"/>
                <a:sym typeface="Arial"/>
              </a:rPr>
              <a:t>Tipos de datos Compuestos</a:t>
            </a:r>
            <a:r>
              <a:rPr lang="es-ES" sz="2400" b="0" i="0" u="none" strike="noStrike" cap="none" baseline="0">
                <a:solidFill>
                  <a:schemeClr val="dk1"/>
                </a:solidFill>
                <a:latin typeface="Arial"/>
                <a:ea typeface="Arial"/>
                <a:cs typeface="Arial"/>
                <a:sym typeface="Arial"/>
              </a:rPr>
              <a:t> </a:t>
            </a:r>
          </a:p>
        </p:txBody>
      </p:sp>
      <p:sp>
        <p:nvSpPr>
          <p:cNvPr id="477" name="Shape 477"/>
          <p:cNvSpPr txBox="1"/>
          <p:nvPr/>
        </p:nvSpPr>
        <p:spPr>
          <a:xfrm>
            <a:off x="1258887" y="0"/>
            <a:ext cx="4752974" cy="4572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s-ES" sz="2400" b="0" i="0" u="none" strike="noStrike" cap="none" baseline="0">
                <a:solidFill>
                  <a:schemeClr val="dk1"/>
                </a:solidFill>
                <a:latin typeface="Arial"/>
                <a:ea typeface="Arial"/>
                <a:cs typeface="Arial"/>
                <a:sym typeface="Arial"/>
              </a:rPr>
              <a:t>Application Class </a:t>
            </a:r>
          </a:p>
        </p:txBody>
      </p:sp>
      <p:sp>
        <p:nvSpPr>
          <p:cNvPr id="478" name="Shape 478"/>
          <p:cNvSpPr txBox="1"/>
          <p:nvPr/>
        </p:nvSpPr>
        <p:spPr>
          <a:xfrm>
            <a:off x="1619250" y="981075"/>
            <a:ext cx="5761062" cy="3970318"/>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s-ES" sz="2400" b="0" i="0" u="none" strike="noStrike" cap="none" baseline="0">
                <a:solidFill>
                  <a:srgbClr val="005560"/>
                </a:solidFill>
                <a:latin typeface="Arial"/>
                <a:ea typeface="Arial"/>
                <a:cs typeface="Arial"/>
                <a:sym typeface="Arial"/>
              </a:rPr>
              <a:t>Las Application Class son clases que poseen el main, es decir, realizan la ejecución del código inicial.</a:t>
            </a:r>
          </a:p>
          <a:p>
            <a:pPr marL="0" marR="0" lvl="0" indent="0" algn="l" rtl="0">
              <a:spcBef>
                <a:spcPts val="1200"/>
              </a:spcBef>
              <a:spcAft>
                <a:spcPts val="0"/>
              </a:spcAft>
              <a:buNone/>
            </a:pPr>
            <a:endParaRPr sz="2400" b="0" i="0" u="none" strike="noStrike" cap="none" baseline="0">
              <a:solidFill>
                <a:srgbClr val="005560"/>
              </a:solidFill>
              <a:latin typeface="Arial"/>
              <a:ea typeface="Arial"/>
              <a:cs typeface="Arial"/>
              <a:sym typeface="Arial"/>
            </a:endParaRPr>
          </a:p>
          <a:p>
            <a:pPr marL="0" marR="0" lvl="0" indent="0" algn="l" rtl="0">
              <a:spcBef>
                <a:spcPts val="1200"/>
              </a:spcBef>
              <a:spcAft>
                <a:spcPts val="0"/>
              </a:spcAft>
              <a:buSzPct val="25000"/>
              <a:buNone/>
            </a:pPr>
            <a:r>
              <a:rPr lang="es-ES" sz="2400" b="0" i="0" u="none" strike="noStrike" cap="none" baseline="0">
                <a:solidFill>
                  <a:srgbClr val="005560"/>
                </a:solidFill>
                <a:latin typeface="Arial"/>
                <a:ea typeface="Arial"/>
                <a:cs typeface="Arial"/>
                <a:sym typeface="Arial"/>
              </a:rPr>
              <a:t>public class CursoJAVA {   </a:t>
            </a:r>
            <a:br>
              <a:rPr lang="es-ES" sz="2400" b="0" i="0" u="none" strike="noStrike" cap="none" baseline="0">
                <a:solidFill>
                  <a:srgbClr val="005560"/>
                </a:solidFill>
                <a:latin typeface="Arial"/>
                <a:ea typeface="Arial"/>
                <a:cs typeface="Arial"/>
                <a:sym typeface="Arial"/>
              </a:rPr>
            </a:br>
            <a:r>
              <a:rPr lang="es-ES" sz="2400" b="0" i="0" u="none" strike="noStrike" cap="none" baseline="0">
                <a:solidFill>
                  <a:srgbClr val="005560"/>
                </a:solidFill>
                <a:latin typeface="Arial"/>
                <a:ea typeface="Arial"/>
                <a:cs typeface="Arial"/>
                <a:sym typeface="Arial"/>
              </a:rPr>
              <a:t>    public static void main(String[] args) {	//bloque de instrucciones       </a:t>
            </a:r>
            <a:br>
              <a:rPr lang="es-ES" sz="2400" b="0" i="0" u="none" strike="noStrike" cap="none" baseline="0">
                <a:solidFill>
                  <a:srgbClr val="005560"/>
                </a:solidFill>
                <a:latin typeface="Arial"/>
                <a:ea typeface="Arial"/>
                <a:cs typeface="Arial"/>
                <a:sym typeface="Arial"/>
              </a:rPr>
            </a:br>
            <a:r>
              <a:rPr lang="es-ES" sz="2400" b="0" i="0" u="none" strike="noStrike" cap="none" baseline="0">
                <a:solidFill>
                  <a:srgbClr val="005560"/>
                </a:solidFill>
                <a:latin typeface="Arial"/>
                <a:ea typeface="Arial"/>
                <a:cs typeface="Arial"/>
                <a:sym typeface="Arial"/>
              </a:rPr>
              <a:t>              }</a:t>
            </a:r>
          </a:p>
          <a:p>
            <a:pPr marL="0" marR="0" lvl="0" indent="0" algn="l" rtl="0">
              <a:spcBef>
                <a:spcPts val="1200"/>
              </a:spcBef>
              <a:spcAft>
                <a:spcPts val="0"/>
              </a:spcAft>
              <a:buSzPct val="25000"/>
              <a:buNone/>
            </a:pPr>
            <a:r>
              <a:rPr lang="es-ES" sz="2400" b="0" i="0" u="none" strike="noStrike" cap="none" baseline="0">
                <a:solidFill>
                  <a:srgbClr val="005560"/>
                </a:solidFill>
                <a:latin typeface="Arial"/>
                <a:ea typeface="Arial"/>
                <a:cs typeface="Arial"/>
                <a:sym typeface="Arial"/>
              </a:rPr>
              <a:t>}</a:t>
            </a:r>
          </a:p>
        </p:txBody>
      </p:sp>
    </p:spTree>
  </p:cSld>
  <p:clrMapOvr>
    <a:masterClrMapping/>
  </p:clrMapOvr>
  <p:transition xmlns:p14="http://schemas.microsoft.com/office/powerpoint/2010/main" spd="slow">
    <p:cut/>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482"/>
        <p:cNvGrpSpPr/>
        <p:nvPr/>
      </p:nvGrpSpPr>
      <p:grpSpPr>
        <a:xfrm>
          <a:off x="0" y="0"/>
          <a:ext cx="0" cy="0"/>
          <a:chOff x="0" y="0"/>
          <a:chExt cx="0" cy="0"/>
        </a:xfrm>
      </p:grpSpPr>
      <p:sp>
        <p:nvSpPr>
          <p:cNvPr id="483" name="Shape 483"/>
          <p:cNvSpPr txBox="1"/>
          <p:nvPr/>
        </p:nvSpPr>
        <p:spPr>
          <a:xfrm>
            <a:off x="900112" y="6165850"/>
            <a:ext cx="5040312" cy="4572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s-ES" sz="2400" b="0" i="0" u="none" strike="noStrike" cap="none" baseline="0">
                <a:solidFill>
                  <a:srgbClr val="005560"/>
                </a:solidFill>
                <a:latin typeface="Arial"/>
                <a:ea typeface="Arial"/>
                <a:cs typeface="Arial"/>
                <a:sym typeface="Arial"/>
              </a:rPr>
              <a:t>Tipos de datos Compuestos</a:t>
            </a:r>
            <a:r>
              <a:rPr lang="es-ES" sz="2400" b="0" i="0" u="none" strike="noStrike" cap="none" baseline="0">
                <a:solidFill>
                  <a:schemeClr val="dk1"/>
                </a:solidFill>
                <a:latin typeface="Arial"/>
                <a:ea typeface="Arial"/>
                <a:cs typeface="Arial"/>
                <a:sym typeface="Arial"/>
              </a:rPr>
              <a:t> </a:t>
            </a:r>
          </a:p>
        </p:txBody>
      </p:sp>
      <p:sp>
        <p:nvSpPr>
          <p:cNvPr id="484" name="Shape 484"/>
          <p:cNvSpPr txBox="1"/>
          <p:nvPr/>
        </p:nvSpPr>
        <p:spPr>
          <a:xfrm>
            <a:off x="1258887" y="0"/>
            <a:ext cx="2952750" cy="4572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s-ES" sz="2400" b="0" i="0" u="none" strike="noStrike" cap="none" baseline="0">
                <a:solidFill>
                  <a:schemeClr val="dk1"/>
                </a:solidFill>
                <a:latin typeface="Arial"/>
                <a:ea typeface="Arial"/>
                <a:cs typeface="Arial"/>
                <a:sym typeface="Arial"/>
              </a:rPr>
              <a:t>Class </a:t>
            </a:r>
          </a:p>
        </p:txBody>
      </p:sp>
      <p:sp>
        <p:nvSpPr>
          <p:cNvPr id="485" name="Shape 485"/>
          <p:cNvSpPr txBox="1"/>
          <p:nvPr/>
        </p:nvSpPr>
        <p:spPr>
          <a:xfrm>
            <a:off x="1403350" y="1125537"/>
            <a:ext cx="6840537" cy="366711"/>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None/>
            </a:pPr>
            <a:endParaRPr sz="1800" b="0" i="0" u="none" strike="noStrike" cap="none" baseline="0">
              <a:solidFill>
                <a:schemeClr val="dk1"/>
              </a:solidFill>
              <a:latin typeface="Arial"/>
              <a:ea typeface="Arial"/>
              <a:cs typeface="Arial"/>
              <a:sym typeface="Arial"/>
            </a:endParaRPr>
          </a:p>
        </p:txBody>
      </p:sp>
      <p:sp>
        <p:nvSpPr>
          <p:cNvPr id="486" name="Shape 486"/>
          <p:cNvSpPr/>
          <p:nvPr/>
        </p:nvSpPr>
        <p:spPr>
          <a:xfrm>
            <a:off x="971550" y="1050925"/>
            <a:ext cx="7390165" cy="3970318"/>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s-ES" sz="2400" b="0" i="0" u="none" strike="noStrike" cap="none" baseline="0">
                <a:solidFill>
                  <a:srgbClr val="005560"/>
                </a:solidFill>
                <a:latin typeface="Arial"/>
                <a:ea typeface="Arial"/>
                <a:cs typeface="Arial"/>
                <a:sym typeface="Arial"/>
              </a:rPr>
              <a:t>Una Clase puede ser superclase si se aplica la herencia. </a:t>
            </a:r>
          </a:p>
          <a:p>
            <a:pPr marL="0" marR="0" lvl="0" indent="0" algn="l" rtl="0">
              <a:spcBef>
                <a:spcPts val="1200"/>
              </a:spcBef>
              <a:spcAft>
                <a:spcPts val="0"/>
              </a:spcAft>
              <a:buSzPct val="25000"/>
              <a:buNone/>
            </a:pPr>
            <a:r>
              <a:rPr lang="es-ES" sz="2400" b="0" i="0" u="none" strike="noStrike" cap="none" baseline="0">
                <a:solidFill>
                  <a:srgbClr val="005560"/>
                </a:solidFill>
                <a:latin typeface="Arial"/>
                <a:ea typeface="Arial"/>
                <a:cs typeface="Arial"/>
                <a:sym typeface="Arial"/>
              </a:rPr>
              <a:t>Sólo se puede heredar de una clase a la vez.</a:t>
            </a:r>
          </a:p>
          <a:p>
            <a:pPr marL="0" marR="0" lvl="0" indent="0" algn="l" rtl="0">
              <a:spcBef>
                <a:spcPts val="1200"/>
              </a:spcBef>
              <a:spcAft>
                <a:spcPts val="0"/>
              </a:spcAft>
              <a:buNone/>
            </a:pPr>
            <a:endParaRPr sz="2400" b="0" i="0" u="none" strike="noStrike" cap="none" baseline="0">
              <a:solidFill>
                <a:srgbClr val="005560"/>
              </a:solidFill>
              <a:latin typeface="Arial"/>
              <a:ea typeface="Arial"/>
              <a:cs typeface="Arial"/>
              <a:sym typeface="Arial"/>
            </a:endParaRPr>
          </a:p>
          <a:p>
            <a:pPr marL="0" marR="0" lvl="0" indent="0" algn="l" rtl="0">
              <a:spcBef>
                <a:spcPts val="1200"/>
              </a:spcBef>
              <a:spcAft>
                <a:spcPts val="0"/>
              </a:spcAft>
              <a:buSzPct val="25000"/>
              <a:buNone/>
            </a:pPr>
            <a:r>
              <a:rPr lang="es-ES" sz="2400" b="0" i="0" u="none" strike="noStrike" cap="none" baseline="0">
                <a:solidFill>
                  <a:srgbClr val="005560"/>
                </a:solidFill>
                <a:latin typeface="Arial"/>
                <a:ea typeface="Arial"/>
                <a:cs typeface="Arial"/>
                <a:sym typeface="Arial"/>
              </a:rPr>
              <a:t>public class Animales {    </a:t>
            </a:r>
          </a:p>
          <a:p>
            <a:pPr marL="0" marR="0" lvl="0" indent="0" algn="l" rtl="0">
              <a:spcBef>
                <a:spcPts val="1200"/>
              </a:spcBef>
              <a:spcAft>
                <a:spcPts val="0"/>
              </a:spcAft>
              <a:buSzPct val="25000"/>
              <a:buNone/>
            </a:pPr>
            <a:r>
              <a:rPr lang="es-ES" sz="2400" b="0" i="0" u="none" strike="noStrike" cap="none" baseline="0">
                <a:solidFill>
                  <a:srgbClr val="005560"/>
                </a:solidFill>
                <a:latin typeface="Arial"/>
                <a:ea typeface="Arial"/>
                <a:cs typeface="Arial"/>
                <a:sym typeface="Arial"/>
              </a:rPr>
              <a:t/>
            </a:r>
            <a:br>
              <a:rPr lang="es-ES" sz="2400" b="0" i="0" u="none" strike="noStrike" cap="none" baseline="0">
                <a:solidFill>
                  <a:srgbClr val="005560"/>
                </a:solidFill>
                <a:latin typeface="Arial"/>
                <a:ea typeface="Arial"/>
                <a:cs typeface="Arial"/>
                <a:sym typeface="Arial"/>
              </a:rPr>
            </a:br>
            <a:r>
              <a:rPr lang="es-ES" sz="2400" b="0" i="0" u="none" strike="noStrike" cap="none" baseline="0">
                <a:solidFill>
                  <a:srgbClr val="005560"/>
                </a:solidFill>
                <a:latin typeface="Arial"/>
                <a:ea typeface="Arial"/>
                <a:cs typeface="Arial"/>
                <a:sym typeface="Arial"/>
              </a:rPr>
              <a:t>    //bloque de atributos y métodos, como también clases.</a:t>
            </a:r>
            <a:br>
              <a:rPr lang="es-ES" sz="2400" b="0" i="0" u="none" strike="noStrike" cap="none" baseline="0">
                <a:solidFill>
                  <a:srgbClr val="005560"/>
                </a:solidFill>
                <a:latin typeface="Arial"/>
                <a:ea typeface="Arial"/>
                <a:cs typeface="Arial"/>
                <a:sym typeface="Arial"/>
              </a:rPr>
            </a:br>
            <a:endParaRPr lang="es-ES" sz="2400" b="0" i="0" u="none" strike="noStrike" cap="none" baseline="0">
              <a:solidFill>
                <a:srgbClr val="005560"/>
              </a:solidFill>
              <a:latin typeface="Arial"/>
              <a:ea typeface="Arial"/>
              <a:cs typeface="Arial"/>
              <a:sym typeface="Arial"/>
            </a:endParaRPr>
          </a:p>
          <a:p>
            <a:pPr marL="0" marR="0" lvl="0" indent="0" algn="l" rtl="0">
              <a:spcBef>
                <a:spcPts val="1200"/>
              </a:spcBef>
              <a:spcAft>
                <a:spcPts val="0"/>
              </a:spcAft>
              <a:buSzPct val="25000"/>
              <a:buNone/>
            </a:pPr>
            <a:r>
              <a:rPr lang="es-ES" sz="2400" b="0" i="0" u="none" strike="noStrike" cap="none" baseline="0">
                <a:solidFill>
                  <a:srgbClr val="005560"/>
                </a:solidFill>
                <a:latin typeface="Arial"/>
                <a:ea typeface="Arial"/>
                <a:cs typeface="Arial"/>
                <a:sym typeface="Arial"/>
              </a:rPr>
              <a:t>} </a:t>
            </a:r>
          </a:p>
        </p:txBody>
      </p:sp>
    </p:spTree>
  </p:cSld>
  <p:clrMapOvr>
    <a:masterClrMapping/>
  </p:clrMapOvr>
  <p:transition xmlns:p14="http://schemas.microsoft.com/office/powerpoint/2010/main" spd="slow">
    <p:cut/>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490"/>
        <p:cNvGrpSpPr/>
        <p:nvPr/>
      </p:nvGrpSpPr>
      <p:grpSpPr>
        <a:xfrm>
          <a:off x="0" y="0"/>
          <a:ext cx="0" cy="0"/>
          <a:chOff x="0" y="0"/>
          <a:chExt cx="0" cy="0"/>
        </a:xfrm>
      </p:grpSpPr>
      <p:sp>
        <p:nvSpPr>
          <p:cNvPr id="491" name="Shape 491"/>
          <p:cNvSpPr txBox="1"/>
          <p:nvPr/>
        </p:nvSpPr>
        <p:spPr>
          <a:xfrm>
            <a:off x="900112" y="6165850"/>
            <a:ext cx="5040312" cy="4572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s-ES" sz="2400" b="0" i="0" u="none" strike="noStrike" cap="none" baseline="0">
                <a:solidFill>
                  <a:srgbClr val="005560"/>
                </a:solidFill>
                <a:latin typeface="Arial"/>
                <a:ea typeface="Arial"/>
                <a:cs typeface="Arial"/>
                <a:sym typeface="Arial"/>
              </a:rPr>
              <a:t>Tipos de datos Compuestos</a:t>
            </a:r>
            <a:r>
              <a:rPr lang="es-ES" sz="2400" b="0" i="0" u="none" strike="noStrike" cap="none" baseline="0">
                <a:solidFill>
                  <a:schemeClr val="dk1"/>
                </a:solidFill>
                <a:latin typeface="Arial"/>
                <a:ea typeface="Arial"/>
                <a:cs typeface="Arial"/>
                <a:sym typeface="Arial"/>
              </a:rPr>
              <a:t> </a:t>
            </a:r>
          </a:p>
        </p:txBody>
      </p:sp>
      <p:sp>
        <p:nvSpPr>
          <p:cNvPr id="492" name="Shape 492"/>
          <p:cNvSpPr txBox="1"/>
          <p:nvPr/>
        </p:nvSpPr>
        <p:spPr>
          <a:xfrm>
            <a:off x="1042987" y="0"/>
            <a:ext cx="4033837" cy="4572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s-ES" sz="2400" b="0" i="0" u="none" strike="noStrike" cap="none" baseline="0">
                <a:solidFill>
                  <a:schemeClr val="dk1"/>
                </a:solidFill>
                <a:latin typeface="Arial"/>
                <a:ea typeface="Arial"/>
                <a:cs typeface="Arial"/>
                <a:sym typeface="Arial"/>
              </a:rPr>
              <a:t>Sub class </a:t>
            </a:r>
          </a:p>
        </p:txBody>
      </p:sp>
      <p:sp>
        <p:nvSpPr>
          <p:cNvPr id="493" name="Shape 493"/>
          <p:cNvSpPr txBox="1"/>
          <p:nvPr/>
        </p:nvSpPr>
        <p:spPr>
          <a:xfrm>
            <a:off x="1258887" y="1052512"/>
            <a:ext cx="7561261" cy="4154983"/>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s-ES" sz="2400" b="0" i="0" u="none" strike="noStrike" cap="none" baseline="0">
                <a:solidFill>
                  <a:srgbClr val="005560"/>
                </a:solidFill>
                <a:latin typeface="Arial"/>
                <a:ea typeface="Arial"/>
                <a:cs typeface="Arial"/>
                <a:sym typeface="Arial"/>
              </a:rPr>
              <a:t>Una clase es subclase cuando esta hereda de una superclase. A su vez, puede también ser superclase dando herencia a otras clases.</a:t>
            </a:r>
          </a:p>
          <a:p>
            <a:pPr marL="0" marR="0" lvl="0" indent="0" algn="l" rtl="0">
              <a:spcBef>
                <a:spcPts val="1200"/>
              </a:spcBef>
              <a:spcAft>
                <a:spcPts val="0"/>
              </a:spcAft>
              <a:buNone/>
            </a:pPr>
            <a:endParaRPr sz="2400" b="0" i="0" u="none" strike="noStrike" cap="none" baseline="0">
              <a:solidFill>
                <a:srgbClr val="005560"/>
              </a:solidFill>
              <a:latin typeface="Arial"/>
              <a:ea typeface="Arial"/>
              <a:cs typeface="Arial"/>
              <a:sym typeface="Arial"/>
            </a:endParaRPr>
          </a:p>
          <a:p>
            <a:pPr marL="0" marR="0" lvl="0" indent="0" algn="l" rtl="0">
              <a:spcBef>
                <a:spcPts val="1200"/>
              </a:spcBef>
              <a:spcAft>
                <a:spcPts val="0"/>
              </a:spcAft>
              <a:buSzPct val="25000"/>
              <a:buNone/>
            </a:pPr>
            <a:r>
              <a:rPr lang="es-ES" sz="2400" b="0" i="0" u="none" strike="noStrike" cap="none" baseline="0">
                <a:solidFill>
                  <a:srgbClr val="005560"/>
                </a:solidFill>
                <a:latin typeface="Arial"/>
                <a:ea typeface="Arial"/>
                <a:cs typeface="Arial"/>
                <a:sym typeface="Arial"/>
              </a:rPr>
              <a:t>public class Perro extends Animales  {</a:t>
            </a:r>
          </a:p>
          <a:p>
            <a:pPr marL="0" marR="0" lvl="0" indent="0" algn="l" rtl="0">
              <a:spcBef>
                <a:spcPts val="1200"/>
              </a:spcBef>
              <a:spcAft>
                <a:spcPts val="0"/>
              </a:spcAft>
              <a:buSzPct val="25000"/>
              <a:buNone/>
            </a:pPr>
            <a:r>
              <a:rPr lang="es-ES" sz="2400" b="0" i="0" u="none" strike="noStrike" cap="none" baseline="0">
                <a:solidFill>
                  <a:srgbClr val="005560"/>
                </a:solidFill>
                <a:latin typeface="Arial"/>
                <a:ea typeface="Arial"/>
                <a:cs typeface="Arial"/>
                <a:sym typeface="Arial"/>
              </a:rPr>
              <a:t/>
            </a:r>
            <a:br>
              <a:rPr lang="es-ES" sz="2400" b="0" i="0" u="none" strike="noStrike" cap="none" baseline="0">
                <a:solidFill>
                  <a:srgbClr val="005560"/>
                </a:solidFill>
                <a:latin typeface="Arial"/>
                <a:ea typeface="Arial"/>
                <a:cs typeface="Arial"/>
                <a:sym typeface="Arial"/>
              </a:rPr>
            </a:br>
            <a:r>
              <a:rPr lang="es-ES" sz="2400" b="0" i="0" u="none" strike="noStrike" cap="none" baseline="0">
                <a:solidFill>
                  <a:srgbClr val="005560"/>
                </a:solidFill>
                <a:latin typeface="Arial"/>
                <a:ea typeface="Arial"/>
                <a:cs typeface="Arial"/>
                <a:sym typeface="Arial"/>
              </a:rPr>
              <a:t>    //bloque de atributos y métodos, como también clases.</a:t>
            </a:r>
          </a:p>
          <a:p>
            <a:pPr marL="0" marR="0" lvl="0" indent="0" algn="l" rtl="0">
              <a:spcBef>
                <a:spcPts val="1200"/>
              </a:spcBef>
              <a:spcAft>
                <a:spcPts val="0"/>
              </a:spcAft>
              <a:buSzPct val="25000"/>
              <a:buNone/>
            </a:pPr>
            <a:r>
              <a:rPr lang="es-ES" sz="2400" b="0" i="0" u="none" strike="noStrike" cap="none" baseline="0">
                <a:solidFill>
                  <a:srgbClr val="005560"/>
                </a:solidFill>
                <a:latin typeface="Arial"/>
                <a:ea typeface="Arial"/>
                <a:cs typeface="Arial"/>
                <a:sym typeface="Arial"/>
              </a:rPr>
              <a:t/>
            </a:r>
            <a:br>
              <a:rPr lang="es-ES" sz="2400" b="0" i="0" u="none" strike="noStrike" cap="none" baseline="0">
                <a:solidFill>
                  <a:srgbClr val="005560"/>
                </a:solidFill>
                <a:latin typeface="Arial"/>
                <a:ea typeface="Arial"/>
                <a:cs typeface="Arial"/>
                <a:sym typeface="Arial"/>
              </a:rPr>
            </a:br>
            <a:r>
              <a:rPr lang="es-ES" sz="2400" b="0" i="0" u="none" strike="noStrike" cap="none" baseline="0">
                <a:solidFill>
                  <a:srgbClr val="005560"/>
                </a:solidFill>
                <a:latin typeface="Arial"/>
                <a:ea typeface="Arial"/>
                <a:cs typeface="Arial"/>
                <a:sym typeface="Arial"/>
              </a:rPr>
              <a:t>} </a:t>
            </a:r>
          </a:p>
        </p:txBody>
      </p:sp>
    </p:spTree>
  </p:cSld>
  <p:clrMapOvr>
    <a:masterClrMapping/>
  </p:clrMapOvr>
  <p:transition xmlns:p14="http://schemas.microsoft.com/office/powerpoint/2010/main" spd="slow">
    <p:cut/>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497"/>
        <p:cNvGrpSpPr/>
        <p:nvPr/>
      </p:nvGrpSpPr>
      <p:grpSpPr>
        <a:xfrm>
          <a:off x="0" y="0"/>
          <a:ext cx="0" cy="0"/>
          <a:chOff x="0" y="0"/>
          <a:chExt cx="0" cy="0"/>
        </a:xfrm>
      </p:grpSpPr>
      <p:sp>
        <p:nvSpPr>
          <p:cNvPr id="498" name="Shape 498"/>
          <p:cNvSpPr txBox="1"/>
          <p:nvPr/>
        </p:nvSpPr>
        <p:spPr>
          <a:xfrm>
            <a:off x="900112" y="6165850"/>
            <a:ext cx="5040312" cy="4572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s-ES" sz="2400" b="0" i="0" u="none" strike="noStrike" cap="none" baseline="0">
                <a:solidFill>
                  <a:srgbClr val="005560"/>
                </a:solidFill>
                <a:latin typeface="Arial"/>
                <a:ea typeface="Arial"/>
                <a:cs typeface="Arial"/>
                <a:sym typeface="Arial"/>
              </a:rPr>
              <a:t>Tipos de datos Compuestos</a:t>
            </a:r>
            <a:r>
              <a:rPr lang="es-ES" sz="2400" b="0" i="0" u="none" strike="noStrike" cap="none" baseline="0">
                <a:solidFill>
                  <a:schemeClr val="dk1"/>
                </a:solidFill>
                <a:latin typeface="Arial"/>
                <a:ea typeface="Arial"/>
                <a:cs typeface="Arial"/>
                <a:sym typeface="Arial"/>
              </a:rPr>
              <a:t> </a:t>
            </a:r>
          </a:p>
        </p:txBody>
      </p:sp>
      <p:sp>
        <p:nvSpPr>
          <p:cNvPr id="499" name="Shape 499"/>
          <p:cNvSpPr txBox="1"/>
          <p:nvPr/>
        </p:nvSpPr>
        <p:spPr>
          <a:xfrm>
            <a:off x="1116012" y="0"/>
            <a:ext cx="3671886" cy="4572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s-ES" sz="2400" b="0" i="0" u="none" strike="noStrike" cap="none" baseline="0">
                <a:solidFill>
                  <a:schemeClr val="dk1"/>
                </a:solidFill>
                <a:latin typeface="Arial"/>
                <a:ea typeface="Arial"/>
                <a:cs typeface="Arial"/>
                <a:sym typeface="Arial"/>
              </a:rPr>
              <a:t>Abstract class</a:t>
            </a:r>
          </a:p>
        </p:txBody>
      </p:sp>
      <p:sp>
        <p:nvSpPr>
          <p:cNvPr id="500" name="Shape 500"/>
          <p:cNvSpPr txBox="1"/>
          <p:nvPr/>
        </p:nvSpPr>
        <p:spPr>
          <a:xfrm>
            <a:off x="2268538" y="333375"/>
            <a:ext cx="4608512" cy="5959475"/>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s-ES" sz="1600" b="0" i="0" u="none" strike="noStrike" cap="none" baseline="0">
                <a:solidFill>
                  <a:srgbClr val="005560"/>
                </a:solidFill>
                <a:latin typeface="Arial"/>
                <a:ea typeface="Arial"/>
                <a:cs typeface="Arial"/>
                <a:sym typeface="Arial"/>
              </a:rPr>
              <a:t>abstract class GraphicObject {</a:t>
            </a:r>
            <a:br>
              <a:rPr lang="es-ES" sz="1600" b="0" i="0" u="none" strike="noStrike" cap="none" baseline="0">
                <a:solidFill>
                  <a:srgbClr val="005560"/>
                </a:solidFill>
                <a:latin typeface="Arial"/>
                <a:ea typeface="Arial"/>
                <a:cs typeface="Arial"/>
                <a:sym typeface="Arial"/>
              </a:rPr>
            </a:br>
            <a:r>
              <a:rPr lang="es-ES" sz="1600" b="0" i="0" u="none" strike="noStrike" cap="none" baseline="0">
                <a:solidFill>
                  <a:srgbClr val="005560"/>
                </a:solidFill>
                <a:latin typeface="Arial"/>
                <a:ea typeface="Arial"/>
                <a:cs typeface="Arial"/>
                <a:sym typeface="Arial"/>
              </a:rPr>
              <a:t>    int x, y;</a:t>
            </a:r>
            <a:br>
              <a:rPr lang="es-ES" sz="1600" b="0" i="0" u="none" strike="noStrike" cap="none" baseline="0">
                <a:solidFill>
                  <a:srgbClr val="005560"/>
                </a:solidFill>
                <a:latin typeface="Arial"/>
                <a:ea typeface="Arial"/>
                <a:cs typeface="Arial"/>
                <a:sym typeface="Arial"/>
              </a:rPr>
            </a:br>
            <a:r>
              <a:rPr lang="es-ES" sz="1600" b="0" i="0" u="none" strike="noStrike" cap="none" baseline="0">
                <a:solidFill>
                  <a:srgbClr val="005560"/>
                </a:solidFill>
                <a:latin typeface="Arial"/>
                <a:ea typeface="Arial"/>
                <a:cs typeface="Arial"/>
                <a:sym typeface="Arial"/>
              </a:rPr>
              <a:t>    void moveTo(int newX, int newY) {</a:t>
            </a:r>
            <a:br>
              <a:rPr lang="es-ES" sz="1600" b="0" i="0" u="none" strike="noStrike" cap="none" baseline="0">
                <a:solidFill>
                  <a:srgbClr val="005560"/>
                </a:solidFill>
                <a:latin typeface="Arial"/>
                <a:ea typeface="Arial"/>
                <a:cs typeface="Arial"/>
                <a:sym typeface="Arial"/>
              </a:rPr>
            </a:br>
            <a:r>
              <a:rPr lang="es-ES" sz="1600" b="0" i="0" u="none" strike="noStrike" cap="none" baseline="0">
                <a:solidFill>
                  <a:srgbClr val="005560"/>
                </a:solidFill>
                <a:latin typeface="Arial"/>
                <a:ea typeface="Arial"/>
                <a:cs typeface="Arial"/>
                <a:sym typeface="Arial"/>
              </a:rPr>
              <a:t>	//bloque de instrucciones    </a:t>
            </a:r>
            <a:br>
              <a:rPr lang="es-ES" sz="1600" b="0" i="0" u="none" strike="noStrike" cap="none" baseline="0">
                <a:solidFill>
                  <a:srgbClr val="005560"/>
                </a:solidFill>
                <a:latin typeface="Arial"/>
                <a:ea typeface="Arial"/>
                <a:cs typeface="Arial"/>
                <a:sym typeface="Arial"/>
              </a:rPr>
            </a:br>
            <a:r>
              <a:rPr lang="es-ES" sz="1600" b="0" i="0" u="none" strike="noStrike" cap="none" baseline="0">
                <a:solidFill>
                  <a:srgbClr val="005560"/>
                </a:solidFill>
                <a:latin typeface="Arial"/>
                <a:ea typeface="Arial"/>
                <a:cs typeface="Arial"/>
                <a:sym typeface="Arial"/>
              </a:rPr>
              <a:t>    }</a:t>
            </a:r>
            <a:br>
              <a:rPr lang="es-ES" sz="1600" b="0" i="0" u="none" strike="noStrike" cap="none" baseline="0">
                <a:solidFill>
                  <a:srgbClr val="005560"/>
                </a:solidFill>
                <a:latin typeface="Arial"/>
                <a:ea typeface="Arial"/>
                <a:cs typeface="Arial"/>
                <a:sym typeface="Arial"/>
              </a:rPr>
            </a:br>
            <a:r>
              <a:rPr lang="es-ES" sz="1600" b="0" i="0" u="none" strike="noStrike" cap="none" baseline="0">
                <a:solidFill>
                  <a:srgbClr val="005560"/>
                </a:solidFill>
                <a:latin typeface="Arial"/>
                <a:ea typeface="Arial"/>
                <a:cs typeface="Arial"/>
                <a:sym typeface="Arial"/>
              </a:rPr>
              <a:t>    abstract void draw();</a:t>
            </a:r>
            <a:br>
              <a:rPr lang="es-ES" sz="1600" b="0" i="0" u="none" strike="noStrike" cap="none" baseline="0">
                <a:solidFill>
                  <a:srgbClr val="005560"/>
                </a:solidFill>
                <a:latin typeface="Arial"/>
                <a:ea typeface="Arial"/>
                <a:cs typeface="Arial"/>
                <a:sym typeface="Arial"/>
              </a:rPr>
            </a:br>
            <a:r>
              <a:rPr lang="es-ES" sz="1600" b="0" i="0" u="none" strike="noStrike" cap="none" baseline="0">
                <a:solidFill>
                  <a:srgbClr val="005560"/>
                </a:solidFill>
                <a:latin typeface="Arial"/>
                <a:ea typeface="Arial"/>
                <a:cs typeface="Arial"/>
                <a:sym typeface="Arial"/>
              </a:rPr>
              <a:t>    abstract void resize();</a:t>
            </a:r>
            <a:br>
              <a:rPr lang="es-ES" sz="1600" b="0" i="0" u="none" strike="noStrike" cap="none" baseline="0">
                <a:solidFill>
                  <a:srgbClr val="005560"/>
                </a:solidFill>
                <a:latin typeface="Arial"/>
                <a:ea typeface="Arial"/>
                <a:cs typeface="Arial"/>
                <a:sym typeface="Arial"/>
              </a:rPr>
            </a:br>
            <a:r>
              <a:rPr lang="es-ES" sz="1600" b="0" i="0" u="none" strike="noStrike" cap="none" baseline="0">
                <a:solidFill>
                  <a:srgbClr val="005560"/>
                </a:solidFill>
                <a:latin typeface="Arial"/>
                <a:ea typeface="Arial"/>
                <a:cs typeface="Arial"/>
                <a:sym typeface="Arial"/>
              </a:rPr>
              <a:t>}</a:t>
            </a:r>
            <a:br>
              <a:rPr lang="es-ES" sz="1600" b="0" i="0" u="none" strike="noStrike" cap="none" baseline="0">
                <a:solidFill>
                  <a:srgbClr val="005560"/>
                </a:solidFill>
                <a:latin typeface="Arial"/>
                <a:ea typeface="Arial"/>
                <a:cs typeface="Arial"/>
                <a:sym typeface="Arial"/>
              </a:rPr>
            </a:br>
            <a:r>
              <a:rPr lang="es-ES" sz="1600" b="0" i="0" u="none" strike="noStrike" cap="none" baseline="0">
                <a:solidFill>
                  <a:srgbClr val="005560"/>
                </a:solidFill>
                <a:latin typeface="Arial"/>
                <a:ea typeface="Arial"/>
                <a:cs typeface="Arial"/>
                <a:sym typeface="Arial"/>
              </a:rPr>
              <a:t>class Circle extends GraphicObject {</a:t>
            </a:r>
            <a:br>
              <a:rPr lang="es-ES" sz="1600" b="0" i="0" u="none" strike="noStrike" cap="none" baseline="0">
                <a:solidFill>
                  <a:srgbClr val="005560"/>
                </a:solidFill>
                <a:latin typeface="Arial"/>
                <a:ea typeface="Arial"/>
                <a:cs typeface="Arial"/>
                <a:sym typeface="Arial"/>
              </a:rPr>
            </a:br>
            <a:r>
              <a:rPr lang="es-ES" sz="1600" b="0" i="0" u="none" strike="noStrike" cap="none" baseline="0">
                <a:solidFill>
                  <a:srgbClr val="005560"/>
                </a:solidFill>
                <a:latin typeface="Arial"/>
                <a:ea typeface="Arial"/>
                <a:cs typeface="Arial"/>
                <a:sym typeface="Arial"/>
              </a:rPr>
              <a:t>    void draw() {</a:t>
            </a:r>
            <a:br>
              <a:rPr lang="es-ES" sz="1600" b="0" i="0" u="none" strike="noStrike" cap="none" baseline="0">
                <a:solidFill>
                  <a:srgbClr val="005560"/>
                </a:solidFill>
                <a:latin typeface="Arial"/>
                <a:ea typeface="Arial"/>
                <a:cs typeface="Arial"/>
                <a:sym typeface="Arial"/>
              </a:rPr>
            </a:br>
            <a:r>
              <a:rPr lang="es-ES" sz="1600" b="0" i="0" u="none" strike="noStrike" cap="none" baseline="0">
                <a:solidFill>
                  <a:srgbClr val="005560"/>
                </a:solidFill>
                <a:latin typeface="Arial"/>
                <a:ea typeface="Arial"/>
                <a:cs typeface="Arial"/>
                <a:sym typeface="Arial"/>
              </a:rPr>
              <a:t>	//bloque de instrucciones</a:t>
            </a:r>
            <a:br>
              <a:rPr lang="es-ES" sz="1600" b="0" i="0" u="none" strike="noStrike" cap="none" baseline="0">
                <a:solidFill>
                  <a:srgbClr val="005560"/>
                </a:solidFill>
                <a:latin typeface="Arial"/>
                <a:ea typeface="Arial"/>
                <a:cs typeface="Arial"/>
                <a:sym typeface="Arial"/>
              </a:rPr>
            </a:br>
            <a:r>
              <a:rPr lang="es-ES" sz="1600" b="0" i="0" u="none" strike="noStrike" cap="none" baseline="0">
                <a:solidFill>
                  <a:srgbClr val="005560"/>
                </a:solidFill>
                <a:latin typeface="Arial"/>
                <a:ea typeface="Arial"/>
                <a:cs typeface="Arial"/>
                <a:sym typeface="Arial"/>
              </a:rPr>
              <a:t>    }</a:t>
            </a:r>
            <a:br>
              <a:rPr lang="es-ES" sz="1600" b="0" i="0" u="none" strike="noStrike" cap="none" baseline="0">
                <a:solidFill>
                  <a:srgbClr val="005560"/>
                </a:solidFill>
                <a:latin typeface="Arial"/>
                <a:ea typeface="Arial"/>
                <a:cs typeface="Arial"/>
                <a:sym typeface="Arial"/>
              </a:rPr>
            </a:br>
            <a:r>
              <a:rPr lang="es-ES" sz="1600" b="0" i="0" u="none" strike="noStrike" cap="none" baseline="0">
                <a:solidFill>
                  <a:srgbClr val="005560"/>
                </a:solidFill>
                <a:latin typeface="Arial"/>
                <a:ea typeface="Arial"/>
                <a:cs typeface="Arial"/>
                <a:sym typeface="Arial"/>
              </a:rPr>
              <a:t>    void resize() {</a:t>
            </a:r>
            <a:br>
              <a:rPr lang="es-ES" sz="1600" b="0" i="0" u="none" strike="noStrike" cap="none" baseline="0">
                <a:solidFill>
                  <a:srgbClr val="005560"/>
                </a:solidFill>
                <a:latin typeface="Arial"/>
                <a:ea typeface="Arial"/>
                <a:cs typeface="Arial"/>
                <a:sym typeface="Arial"/>
              </a:rPr>
            </a:br>
            <a:r>
              <a:rPr lang="es-ES" sz="1600" b="0" i="0" u="none" strike="noStrike" cap="none" baseline="0">
                <a:solidFill>
                  <a:srgbClr val="005560"/>
                </a:solidFill>
                <a:latin typeface="Arial"/>
                <a:ea typeface="Arial"/>
                <a:cs typeface="Arial"/>
                <a:sym typeface="Arial"/>
              </a:rPr>
              <a:t>	//bloque de instrucciones</a:t>
            </a:r>
            <a:br>
              <a:rPr lang="es-ES" sz="1600" b="0" i="0" u="none" strike="noStrike" cap="none" baseline="0">
                <a:solidFill>
                  <a:srgbClr val="005560"/>
                </a:solidFill>
                <a:latin typeface="Arial"/>
                <a:ea typeface="Arial"/>
                <a:cs typeface="Arial"/>
                <a:sym typeface="Arial"/>
              </a:rPr>
            </a:br>
            <a:r>
              <a:rPr lang="es-ES" sz="1600" b="0" i="0" u="none" strike="noStrike" cap="none" baseline="0">
                <a:solidFill>
                  <a:srgbClr val="005560"/>
                </a:solidFill>
                <a:latin typeface="Arial"/>
                <a:ea typeface="Arial"/>
                <a:cs typeface="Arial"/>
                <a:sym typeface="Arial"/>
              </a:rPr>
              <a:t>    }</a:t>
            </a:r>
            <a:br>
              <a:rPr lang="es-ES" sz="1600" b="0" i="0" u="none" strike="noStrike" cap="none" baseline="0">
                <a:solidFill>
                  <a:srgbClr val="005560"/>
                </a:solidFill>
                <a:latin typeface="Arial"/>
                <a:ea typeface="Arial"/>
                <a:cs typeface="Arial"/>
                <a:sym typeface="Arial"/>
              </a:rPr>
            </a:br>
            <a:r>
              <a:rPr lang="es-ES" sz="1600" b="0" i="0" u="none" strike="noStrike" cap="none" baseline="0">
                <a:solidFill>
                  <a:srgbClr val="005560"/>
                </a:solidFill>
                <a:latin typeface="Arial"/>
                <a:ea typeface="Arial"/>
                <a:cs typeface="Arial"/>
                <a:sym typeface="Arial"/>
              </a:rPr>
              <a:t>}</a:t>
            </a:r>
            <a:br>
              <a:rPr lang="es-ES" sz="1600" b="0" i="0" u="none" strike="noStrike" cap="none" baseline="0">
                <a:solidFill>
                  <a:srgbClr val="005560"/>
                </a:solidFill>
                <a:latin typeface="Arial"/>
                <a:ea typeface="Arial"/>
                <a:cs typeface="Arial"/>
                <a:sym typeface="Arial"/>
              </a:rPr>
            </a:br>
            <a:r>
              <a:rPr lang="es-ES" sz="1600" b="0" i="0" u="none" strike="noStrike" cap="none" baseline="0">
                <a:solidFill>
                  <a:srgbClr val="005560"/>
                </a:solidFill>
                <a:latin typeface="Arial"/>
                <a:ea typeface="Arial"/>
                <a:cs typeface="Arial"/>
                <a:sym typeface="Arial"/>
              </a:rPr>
              <a:t>class Rectangle extends GraphicObject {</a:t>
            </a:r>
            <a:br>
              <a:rPr lang="es-ES" sz="1600" b="0" i="0" u="none" strike="noStrike" cap="none" baseline="0">
                <a:solidFill>
                  <a:srgbClr val="005560"/>
                </a:solidFill>
                <a:latin typeface="Arial"/>
                <a:ea typeface="Arial"/>
                <a:cs typeface="Arial"/>
                <a:sym typeface="Arial"/>
              </a:rPr>
            </a:br>
            <a:r>
              <a:rPr lang="es-ES" sz="1600" b="0" i="0" u="none" strike="noStrike" cap="none" baseline="0">
                <a:solidFill>
                  <a:srgbClr val="005560"/>
                </a:solidFill>
                <a:latin typeface="Arial"/>
                <a:ea typeface="Arial"/>
                <a:cs typeface="Arial"/>
                <a:sym typeface="Arial"/>
              </a:rPr>
              <a:t>    void draw() {</a:t>
            </a:r>
            <a:br>
              <a:rPr lang="es-ES" sz="1600" b="0" i="0" u="none" strike="noStrike" cap="none" baseline="0">
                <a:solidFill>
                  <a:srgbClr val="005560"/>
                </a:solidFill>
                <a:latin typeface="Arial"/>
                <a:ea typeface="Arial"/>
                <a:cs typeface="Arial"/>
                <a:sym typeface="Arial"/>
              </a:rPr>
            </a:br>
            <a:r>
              <a:rPr lang="es-ES" sz="1600" b="0" i="0" u="none" strike="noStrike" cap="none" baseline="0">
                <a:solidFill>
                  <a:srgbClr val="005560"/>
                </a:solidFill>
                <a:latin typeface="Arial"/>
                <a:ea typeface="Arial"/>
                <a:cs typeface="Arial"/>
                <a:sym typeface="Arial"/>
              </a:rPr>
              <a:t>	//bloque de instrucciones</a:t>
            </a:r>
            <a:br>
              <a:rPr lang="es-ES" sz="1600" b="0" i="0" u="none" strike="noStrike" cap="none" baseline="0">
                <a:solidFill>
                  <a:srgbClr val="005560"/>
                </a:solidFill>
                <a:latin typeface="Arial"/>
                <a:ea typeface="Arial"/>
                <a:cs typeface="Arial"/>
                <a:sym typeface="Arial"/>
              </a:rPr>
            </a:br>
            <a:r>
              <a:rPr lang="es-ES" sz="1600" b="0" i="0" u="none" strike="noStrike" cap="none" baseline="0">
                <a:solidFill>
                  <a:srgbClr val="005560"/>
                </a:solidFill>
                <a:latin typeface="Arial"/>
                <a:ea typeface="Arial"/>
                <a:cs typeface="Arial"/>
                <a:sym typeface="Arial"/>
              </a:rPr>
              <a:t>    }</a:t>
            </a:r>
            <a:br>
              <a:rPr lang="es-ES" sz="1600" b="0" i="0" u="none" strike="noStrike" cap="none" baseline="0">
                <a:solidFill>
                  <a:srgbClr val="005560"/>
                </a:solidFill>
                <a:latin typeface="Arial"/>
                <a:ea typeface="Arial"/>
                <a:cs typeface="Arial"/>
                <a:sym typeface="Arial"/>
              </a:rPr>
            </a:br>
            <a:r>
              <a:rPr lang="es-ES" sz="1600" b="0" i="0" u="none" strike="noStrike" cap="none" baseline="0">
                <a:solidFill>
                  <a:srgbClr val="005560"/>
                </a:solidFill>
                <a:latin typeface="Arial"/>
                <a:ea typeface="Arial"/>
                <a:cs typeface="Arial"/>
                <a:sym typeface="Arial"/>
              </a:rPr>
              <a:t>    void resize() {</a:t>
            </a:r>
            <a:br>
              <a:rPr lang="es-ES" sz="1600" b="0" i="0" u="none" strike="noStrike" cap="none" baseline="0">
                <a:solidFill>
                  <a:srgbClr val="005560"/>
                </a:solidFill>
                <a:latin typeface="Arial"/>
                <a:ea typeface="Arial"/>
                <a:cs typeface="Arial"/>
                <a:sym typeface="Arial"/>
              </a:rPr>
            </a:br>
            <a:r>
              <a:rPr lang="es-ES" sz="1600" b="0" i="0" u="none" strike="noStrike" cap="none" baseline="0">
                <a:solidFill>
                  <a:srgbClr val="005560"/>
                </a:solidFill>
                <a:latin typeface="Arial"/>
                <a:ea typeface="Arial"/>
                <a:cs typeface="Arial"/>
                <a:sym typeface="Arial"/>
              </a:rPr>
              <a:t>	//bloque de instrucciones</a:t>
            </a:r>
            <a:br>
              <a:rPr lang="es-ES" sz="1600" b="0" i="0" u="none" strike="noStrike" cap="none" baseline="0">
                <a:solidFill>
                  <a:srgbClr val="005560"/>
                </a:solidFill>
                <a:latin typeface="Arial"/>
                <a:ea typeface="Arial"/>
                <a:cs typeface="Arial"/>
                <a:sym typeface="Arial"/>
              </a:rPr>
            </a:br>
            <a:r>
              <a:rPr lang="es-ES" sz="1600" b="0" i="0" u="none" strike="noStrike" cap="none" baseline="0">
                <a:solidFill>
                  <a:srgbClr val="005560"/>
                </a:solidFill>
                <a:latin typeface="Arial"/>
                <a:ea typeface="Arial"/>
                <a:cs typeface="Arial"/>
                <a:sym typeface="Arial"/>
              </a:rPr>
              <a:t>    }</a:t>
            </a:r>
            <a:br>
              <a:rPr lang="es-ES" sz="1600" b="0" i="0" u="none" strike="noStrike" cap="none" baseline="0">
                <a:solidFill>
                  <a:srgbClr val="005560"/>
                </a:solidFill>
                <a:latin typeface="Arial"/>
                <a:ea typeface="Arial"/>
                <a:cs typeface="Arial"/>
                <a:sym typeface="Arial"/>
              </a:rPr>
            </a:br>
            <a:r>
              <a:rPr lang="es-ES" sz="1600" b="0" i="0" u="none" strike="noStrike" cap="none" baseline="0">
                <a:solidFill>
                  <a:srgbClr val="005560"/>
                </a:solidFill>
                <a:latin typeface="Arial"/>
                <a:ea typeface="Arial"/>
                <a:cs typeface="Arial"/>
                <a:sym typeface="Arial"/>
              </a:rPr>
              <a:t>} </a:t>
            </a:r>
          </a:p>
        </p:txBody>
      </p:sp>
    </p:spTree>
  </p:cSld>
  <p:clrMapOvr>
    <a:masterClrMapping/>
  </p:clrMapOvr>
  <p:transition xmlns:p14="http://schemas.microsoft.com/office/powerpoint/2010/main" spd="slow">
    <p:cut/>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504"/>
        <p:cNvGrpSpPr/>
        <p:nvPr/>
      </p:nvGrpSpPr>
      <p:grpSpPr>
        <a:xfrm>
          <a:off x="0" y="0"/>
          <a:ext cx="0" cy="0"/>
          <a:chOff x="0" y="0"/>
          <a:chExt cx="0" cy="0"/>
        </a:xfrm>
      </p:grpSpPr>
      <p:sp>
        <p:nvSpPr>
          <p:cNvPr id="505" name="Shape 505"/>
          <p:cNvSpPr txBox="1"/>
          <p:nvPr/>
        </p:nvSpPr>
        <p:spPr>
          <a:xfrm>
            <a:off x="900112" y="6165850"/>
            <a:ext cx="5040312" cy="4572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s-ES" sz="2400" b="0" i="0" u="none" strike="noStrike" cap="none" baseline="0">
                <a:solidFill>
                  <a:srgbClr val="005560"/>
                </a:solidFill>
                <a:latin typeface="Arial"/>
                <a:ea typeface="Arial"/>
                <a:cs typeface="Arial"/>
                <a:sym typeface="Arial"/>
              </a:rPr>
              <a:t>Tipos de datos Compuestos</a:t>
            </a:r>
            <a:r>
              <a:rPr lang="es-ES" sz="2400" b="0" i="0" u="none" strike="noStrike" cap="none" baseline="0">
                <a:solidFill>
                  <a:schemeClr val="dk1"/>
                </a:solidFill>
                <a:latin typeface="Arial"/>
                <a:ea typeface="Arial"/>
                <a:cs typeface="Arial"/>
                <a:sym typeface="Arial"/>
              </a:rPr>
              <a:t> </a:t>
            </a:r>
          </a:p>
        </p:txBody>
      </p:sp>
      <p:sp>
        <p:nvSpPr>
          <p:cNvPr id="506" name="Shape 506"/>
          <p:cNvSpPr txBox="1"/>
          <p:nvPr/>
        </p:nvSpPr>
        <p:spPr>
          <a:xfrm>
            <a:off x="1042987" y="0"/>
            <a:ext cx="2449512" cy="4572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s-ES" sz="2400" b="0" i="0" u="none" strike="noStrike" cap="none" baseline="0">
                <a:solidFill>
                  <a:schemeClr val="dk1"/>
                </a:solidFill>
                <a:latin typeface="Arial"/>
                <a:ea typeface="Arial"/>
                <a:cs typeface="Arial"/>
                <a:sym typeface="Arial"/>
              </a:rPr>
              <a:t>Interfaces </a:t>
            </a:r>
          </a:p>
        </p:txBody>
      </p:sp>
      <p:sp>
        <p:nvSpPr>
          <p:cNvPr id="507" name="Shape 507"/>
          <p:cNvSpPr txBox="1"/>
          <p:nvPr/>
        </p:nvSpPr>
        <p:spPr>
          <a:xfrm>
            <a:off x="1258887" y="765175"/>
            <a:ext cx="6769100" cy="48387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s-ES" sz="2400" b="0" i="0" u="none" strike="noStrike" cap="none" baseline="0">
                <a:solidFill>
                  <a:srgbClr val="005560"/>
                </a:solidFill>
                <a:latin typeface="Arial"/>
                <a:ea typeface="Arial"/>
                <a:cs typeface="Arial"/>
                <a:sym typeface="Arial"/>
              </a:rPr>
              <a:t>Interface InstrumentoMusical{</a:t>
            </a:r>
            <a:br>
              <a:rPr lang="es-ES" sz="2400" b="0" i="0" u="none" strike="noStrike" cap="none" baseline="0">
                <a:solidFill>
                  <a:srgbClr val="005560"/>
                </a:solidFill>
                <a:latin typeface="Arial"/>
                <a:ea typeface="Arial"/>
                <a:cs typeface="Arial"/>
                <a:sym typeface="Arial"/>
              </a:rPr>
            </a:br>
            <a:r>
              <a:rPr lang="es-ES" sz="2400" b="0" i="0" u="none" strike="noStrike" cap="none" baseline="0">
                <a:solidFill>
                  <a:srgbClr val="005560"/>
                </a:solidFill>
                <a:latin typeface="Arial"/>
                <a:ea typeface="Arial"/>
                <a:cs typeface="Arial"/>
                <a:sym typeface="Arial"/>
              </a:rPr>
              <a:t>void tocar();</a:t>
            </a:r>
            <a:br>
              <a:rPr lang="es-ES" sz="2400" b="0" i="0" u="none" strike="noStrike" cap="none" baseline="0">
                <a:solidFill>
                  <a:srgbClr val="005560"/>
                </a:solidFill>
                <a:latin typeface="Arial"/>
                <a:ea typeface="Arial"/>
                <a:cs typeface="Arial"/>
                <a:sym typeface="Arial"/>
              </a:rPr>
            </a:br>
            <a:r>
              <a:rPr lang="es-ES" sz="2400" b="0" i="0" u="none" strike="noStrike" cap="none" baseline="0">
                <a:solidFill>
                  <a:srgbClr val="005560"/>
                </a:solidFill>
                <a:latin typeface="Arial"/>
                <a:ea typeface="Arial"/>
                <a:cs typeface="Arial"/>
                <a:sym typeface="Arial"/>
              </a:rPr>
              <a:t>void afinar();</a:t>
            </a:r>
            <a:br>
              <a:rPr lang="es-ES" sz="2400" b="0" i="0" u="none" strike="noStrike" cap="none" baseline="0">
                <a:solidFill>
                  <a:srgbClr val="005560"/>
                </a:solidFill>
                <a:latin typeface="Arial"/>
                <a:ea typeface="Arial"/>
                <a:cs typeface="Arial"/>
                <a:sym typeface="Arial"/>
              </a:rPr>
            </a:br>
            <a:r>
              <a:rPr lang="es-ES" sz="2400" b="0" i="0" u="none" strike="noStrike" cap="none" baseline="0">
                <a:solidFill>
                  <a:srgbClr val="005560"/>
                </a:solidFill>
                <a:latin typeface="Arial"/>
                <a:ea typeface="Arial"/>
                <a:cs typeface="Arial"/>
                <a:sym typeface="Arial"/>
              </a:rPr>
              <a:t>}</a:t>
            </a:r>
            <a:br>
              <a:rPr lang="es-ES" sz="2400" b="0" i="0" u="none" strike="noStrike" cap="none" baseline="0">
                <a:solidFill>
                  <a:srgbClr val="005560"/>
                </a:solidFill>
                <a:latin typeface="Arial"/>
                <a:ea typeface="Arial"/>
                <a:cs typeface="Arial"/>
                <a:sym typeface="Arial"/>
              </a:rPr>
            </a:br>
            <a:r>
              <a:rPr lang="es-ES" sz="2400" b="0" i="0" u="none" strike="noStrike" cap="none" baseline="0">
                <a:solidFill>
                  <a:srgbClr val="005560"/>
                </a:solidFill>
                <a:latin typeface="Arial"/>
                <a:ea typeface="Arial"/>
                <a:cs typeface="Arial"/>
                <a:sym typeface="Arial"/>
              </a:rPr>
              <a:t/>
            </a:r>
            <a:br>
              <a:rPr lang="es-ES" sz="2400" b="0" i="0" u="none" strike="noStrike" cap="none" baseline="0">
                <a:solidFill>
                  <a:srgbClr val="005560"/>
                </a:solidFill>
                <a:latin typeface="Arial"/>
                <a:ea typeface="Arial"/>
                <a:cs typeface="Arial"/>
                <a:sym typeface="Arial"/>
              </a:rPr>
            </a:br>
            <a:r>
              <a:rPr lang="es-ES" sz="2400" b="0" i="0" u="none" strike="noStrike" cap="none" baseline="0">
                <a:solidFill>
                  <a:srgbClr val="005560"/>
                </a:solidFill>
                <a:latin typeface="Arial"/>
                <a:ea typeface="Arial"/>
                <a:cs typeface="Arial"/>
                <a:sym typeface="Arial"/>
              </a:rPr>
              <a:t>class Guitarra implements InstrumentoMusical {</a:t>
            </a:r>
            <a:br>
              <a:rPr lang="es-ES" sz="2400" b="0" i="0" u="none" strike="noStrike" cap="none" baseline="0">
                <a:solidFill>
                  <a:srgbClr val="005560"/>
                </a:solidFill>
                <a:latin typeface="Arial"/>
                <a:ea typeface="Arial"/>
                <a:cs typeface="Arial"/>
                <a:sym typeface="Arial"/>
              </a:rPr>
            </a:br>
            <a:r>
              <a:rPr lang="es-ES" sz="2400" b="0" i="0" u="none" strike="noStrike" cap="none" baseline="0">
                <a:solidFill>
                  <a:srgbClr val="005560"/>
                </a:solidFill>
                <a:latin typeface="Arial"/>
                <a:ea typeface="Arial"/>
                <a:cs typeface="Arial"/>
                <a:sym typeface="Arial"/>
              </a:rPr>
              <a:t>    void tocar() {</a:t>
            </a:r>
            <a:br>
              <a:rPr lang="es-ES" sz="2400" b="0" i="0" u="none" strike="noStrike" cap="none" baseline="0">
                <a:solidFill>
                  <a:srgbClr val="005560"/>
                </a:solidFill>
                <a:latin typeface="Arial"/>
                <a:ea typeface="Arial"/>
                <a:cs typeface="Arial"/>
                <a:sym typeface="Arial"/>
              </a:rPr>
            </a:br>
            <a:r>
              <a:rPr lang="es-ES" sz="2400" b="0" i="0" u="none" strike="noStrike" cap="none" baseline="0">
                <a:solidFill>
                  <a:srgbClr val="005560"/>
                </a:solidFill>
                <a:latin typeface="Arial"/>
                <a:ea typeface="Arial"/>
                <a:cs typeface="Arial"/>
                <a:sym typeface="Arial"/>
              </a:rPr>
              <a:t>	//bloque de instrucciones</a:t>
            </a:r>
            <a:br>
              <a:rPr lang="es-ES" sz="2400" b="0" i="0" u="none" strike="noStrike" cap="none" baseline="0">
                <a:solidFill>
                  <a:srgbClr val="005560"/>
                </a:solidFill>
                <a:latin typeface="Arial"/>
                <a:ea typeface="Arial"/>
                <a:cs typeface="Arial"/>
                <a:sym typeface="Arial"/>
              </a:rPr>
            </a:br>
            <a:r>
              <a:rPr lang="es-ES" sz="2400" b="0" i="0" u="none" strike="noStrike" cap="none" baseline="0">
                <a:solidFill>
                  <a:srgbClr val="005560"/>
                </a:solidFill>
                <a:latin typeface="Arial"/>
                <a:ea typeface="Arial"/>
                <a:cs typeface="Arial"/>
                <a:sym typeface="Arial"/>
              </a:rPr>
              <a:t>    }</a:t>
            </a:r>
            <a:br>
              <a:rPr lang="es-ES" sz="2400" b="0" i="0" u="none" strike="noStrike" cap="none" baseline="0">
                <a:solidFill>
                  <a:srgbClr val="005560"/>
                </a:solidFill>
                <a:latin typeface="Arial"/>
                <a:ea typeface="Arial"/>
                <a:cs typeface="Arial"/>
                <a:sym typeface="Arial"/>
              </a:rPr>
            </a:br>
            <a:r>
              <a:rPr lang="es-ES" sz="2400" b="0" i="0" u="none" strike="noStrike" cap="none" baseline="0">
                <a:solidFill>
                  <a:srgbClr val="005560"/>
                </a:solidFill>
                <a:latin typeface="Arial"/>
                <a:ea typeface="Arial"/>
                <a:cs typeface="Arial"/>
                <a:sym typeface="Arial"/>
              </a:rPr>
              <a:t>    void afinar() {</a:t>
            </a:r>
            <a:br>
              <a:rPr lang="es-ES" sz="2400" b="0" i="0" u="none" strike="noStrike" cap="none" baseline="0">
                <a:solidFill>
                  <a:srgbClr val="005560"/>
                </a:solidFill>
                <a:latin typeface="Arial"/>
                <a:ea typeface="Arial"/>
                <a:cs typeface="Arial"/>
                <a:sym typeface="Arial"/>
              </a:rPr>
            </a:br>
            <a:r>
              <a:rPr lang="es-ES" sz="2400" b="0" i="0" u="none" strike="noStrike" cap="none" baseline="0">
                <a:solidFill>
                  <a:srgbClr val="005560"/>
                </a:solidFill>
                <a:latin typeface="Arial"/>
                <a:ea typeface="Arial"/>
                <a:cs typeface="Arial"/>
                <a:sym typeface="Arial"/>
              </a:rPr>
              <a:t>	//bloque de instrucciones</a:t>
            </a:r>
            <a:br>
              <a:rPr lang="es-ES" sz="2400" b="0" i="0" u="none" strike="noStrike" cap="none" baseline="0">
                <a:solidFill>
                  <a:srgbClr val="005560"/>
                </a:solidFill>
                <a:latin typeface="Arial"/>
                <a:ea typeface="Arial"/>
                <a:cs typeface="Arial"/>
                <a:sym typeface="Arial"/>
              </a:rPr>
            </a:br>
            <a:r>
              <a:rPr lang="es-ES" sz="2400" b="0" i="0" u="none" strike="noStrike" cap="none" baseline="0">
                <a:solidFill>
                  <a:srgbClr val="005560"/>
                </a:solidFill>
                <a:latin typeface="Arial"/>
                <a:ea typeface="Arial"/>
                <a:cs typeface="Arial"/>
                <a:sym typeface="Arial"/>
              </a:rPr>
              <a:t>    }</a:t>
            </a:r>
            <a:br>
              <a:rPr lang="es-ES" sz="2400" b="0" i="0" u="none" strike="noStrike" cap="none" baseline="0">
                <a:solidFill>
                  <a:srgbClr val="005560"/>
                </a:solidFill>
                <a:latin typeface="Arial"/>
                <a:ea typeface="Arial"/>
                <a:cs typeface="Arial"/>
                <a:sym typeface="Arial"/>
              </a:rPr>
            </a:br>
            <a:r>
              <a:rPr lang="es-ES" sz="2400" b="0" i="0" u="none" strike="noStrike" cap="none" baseline="0">
                <a:solidFill>
                  <a:srgbClr val="005560"/>
                </a:solidFill>
                <a:latin typeface="Arial"/>
                <a:ea typeface="Arial"/>
                <a:cs typeface="Arial"/>
                <a:sym typeface="Arial"/>
              </a:rPr>
              <a:t>} </a:t>
            </a:r>
          </a:p>
        </p:txBody>
      </p:sp>
    </p:spTree>
  </p:cSld>
  <p:clrMapOvr>
    <a:masterClrMapping/>
  </p:clrMapOvr>
  <p:transition xmlns:p14="http://schemas.microsoft.com/office/powerpoint/2010/main" spd="slow">
    <p:cut/>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pic>
        <p:nvPicPr>
          <p:cNvPr id="129" name="Shape 129"/>
          <p:cNvPicPr preferRelativeResize="0"/>
          <p:nvPr/>
        </p:nvPicPr>
        <p:blipFill rotWithShape="1">
          <a:blip r:embed="rId3">
            <a:alphaModFix/>
          </a:blip>
          <a:srcRect/>
          <a:stretch/>
        </p:blipFill>
        <p:spPr>
          <a:xfrm>
            <a:off x="1331912" y="765175"/>
            <a:ext cx="6480174" cy="5129212"/>
          </a:xfrm>
          <a:prstGeom prst="rect">
            <a:avLst/>
          </a:prstGeom>
          <a:noFill/>
          <a:ln>
            <a:noFill/>
          </a:ln>
        </p:spPr>
      </p:pic>
      <p:sp>
        <p:nvSpPr>
          <p:cNvPr id="130" name="Shape 130"/>
          <p:cNvSpPr txBox="1"/>
          <p:nvPr/>
        </p:nvSpPr>
        <p:spPr>
          <a:xfrm>
            <a:off x="827087" y="-11112"/>
            <a:ext cx="6840537" cy="4572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s-ES" sz="2400" b="0" i="0" u="none" strike="noStrike" cap="none" baseline="0">
                <a:solidFill>
                  <a:schemeClr val="dk1"/>
                </a:solidFill>
                <a:latin typeface="Arial"/>
                <a:ea typeface="Arial"/>
                <a:cs typeface="Arial"/>
                <a:sym typeface="Arial"/>
              </a:rPr>
              <a:t>  Abstracción</a:t>
            </a:r>
          </a:p>
        </p:txBody>
      </p:sp>
      <p:sp>
        <p:nvSpPr>
          <p:cNvPr id="131" name="Shape 131"/>
          <p:cNvSpPr txBox="1"/>
          <p:nvPr/>
        </p:nvSpPr>
        <p:spPr>
          <a:xfrm>
            <a:off x="900112" y="6165850"/>
            <a:ext cx="6335711" cy="4572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s-ES" sz="2400" b="0" i="0" u="none" strike="noStrike" cap="none" baseline="0">
                <a:solidFill>
                  <a:srgbClr val="013E53"/>
                </a:solidFill>
                <a:latin typeface="Arial"/>
                <a:ea typeface="Arial"/>
                <a:cs typeface="Arial"/>
                <a:sym typeface="Arial"/>
              </a:rPr>
              <a:t>Programación Orientada a Objetos</a:t>
            </a:r>
          </a:p>
        </p:txBody>
      </p:sp>
    </p:spTree>
  </p:cSld>
  <p:clrMapOvr>
    <a:masterClrMapping/>
  </p:clrMapOvr>
  <p:transition xmlns:p14="http://schemas.microsoft.com/office/powerpoint/2010/main" spd="slow">
    <p:cut/>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511"/>
        <p:cNvGrpSpPr/>
        <p:nvPr/>
      </p:nvGrpSpPr>
      <p:grpSpPr>
        <a:xfrm>
          <a:off x="0" y="0"/>
          <a:ext cx="0" cy="0"/>
          <a:chOff x="0" y="0"/>
          <a:chExt cx="0" cy="0"/>
        </a:xfrm>
      </p:grpSpPr>
      <p:sp>
        <p:nvSpPr>
          <p:cNvPr id="512" name="Shape 512"/>
          <p:cNvSpPr txBox="1"/>
          <p:nvPr/>
        </p:nvSpPr>
        <p:spPr>
          <a:xfrm>
            <a:off x="1116012" y="0"/>
            <a:ext cx="1223961" cy="4572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s-ES" sz="2400" b="0" i="0" u="none" strike="noStrike" cap="none" baseline="0">
                <a:solidFill>
                  <a:schemeClr val="dk1"/>
                </a:solidFill>
                <a:latin typeface="Arial"/>
                <a:ea typeface="Arial"/>
                <a:cs typeface="Arial"/>
                <a:sym typeface="Arial"/>
              </a:rPr>
              <a:t>Códigos</a:t>
            </a:r>
          </a:p>
        </p:txBody>
      </p:sp>
      <p:sp>
        <p:nvSpPr>
          <p:cNvPr id="513" name="Shape 513"/>
          <p:cNvSpPr txBox="1"/>
          <p:nvPr/>
        </p:nvSpPr>
        <p:spPr>
          <a:xfrm>
            <a:off x="2700338" y="2924175"/>
            <a:ext cx="3743324" cy="4572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s-ES" sz="2400" b="0" i="0" u="none" strike="noStrike" cap="none" baseline="0">
                <a:solidFill>
                  <a:srgbClr val="005560"/>
                </a:solidFill>
                <a:latin typeface="Arial"/>
                <a:ea typeface="Arial"/>
                <a:cs typeface="Arial"/>
                <a:sym typeface="Arial"/>
              </a:rPr>
              <a:t>Manejo de archivos de texto </a:t>
            </a:r>
          </a:p>
        </p:txBody>
      </p:sp>
    </p:spTree>
  </p:cSld>
  <p:clrMapOvr>
    <a:masterClrMapping/>
  </p:clrMapOvr>
  <p:transition xmlns:p14="http://schemas.microsoft.com/office/powerpoint/2010/main" spd="slow">
    <p:cut/>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517"/>
        <p:cNvGrpSpPr/>
        <p:nvPr/>
      </p:nvGrpSpPr>
      <p:grpSpPr>
        <a:xfrm>
          <a:off x="0" y="0"/>
          <a:ext cx="0" cy="0"/>
          <a:chOff x="0" y="0"/>
          <a:chExt cx="0" cy="0"/>
        </a:xfrm>
      </p:grpSpPr>
      <p:sp>
        <p:nvSpPr>
          <p:cNvPr id="518" name="Shape 518"/>
          <p:cNvSpPr txBox="1"/>
          <p:nvPr/>
        </p:nvSpPr>
        <p:spPr>
          <a:xfrm>
            <a:off x="1116012" y="0"/>
            <a:ext cx="1223961" cy="4572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s-ES" sz="2400" b="0" i="0" u="none" strike="noStrike" cap="none" baseline="0">
                <a:solidFill>
                  <a:schemeClr val="dk1"/>
                </a:solidFill>
                <a:latin typeface="Arial"/>
                <a:ea typeface="Arial"/>
                <a:cs typeface="Arial"/>
                <a:sym typeface="Arial"/>
              </a:rPr>
              <a:t>Códigos</a:t>
            </a:r>
          </a:p>
        </p:txBody>
      </p:sp>
      <p:sp>
        <p:nvSpPr>
          <p:cNvPr id="519" name="Shape 519"/>
          <p:cNvSpPr txBox="1"/>
          <p:nvPr/>
        </p:nvSpPr>
        <p:spPr>
          <a:xfrm>
            <a:off x="3203575" y="2924175"/>
            <a:ext cx="2663824" cy="4572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s-ES" sz="2400" b="0" i="0" u="none" strike="noStrike" cap="none" baseline="0">
                <a:solidFill>
                  <a:srgbClr val="005560"/>
                </a:solidFill>
                <a:latin typeface="Arial"/>
                <a:ea typeface="Arial"/>
                <a:cs typeface="Arial"/>
                <a:sym typeface="Arial"/>
              </a:rPr>
              <a:t>Manejo por consola </a:t>
            </a:r>
          </a:p>
        </p:txBody>
      </p:sp>
    </p:spTree>
  </p:cSld>
  <p:clrMapOvr>
    <a:masterClrMapping/>
  </p:clrMapOvr>
  <p:transition xmlns:p14="http://schemas.microsoft.com/office/powerpoint/2010/main" spd="slow">
    <p:cut/>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523"/>
        <p:cNvGrpSpPr/>
        <p:nvPr/>
      </p:nvGrpSpPr>
      <p:grpSpPr>
        <a:xfrm>
          <a:off x="0" y="0"/>
          <a:ext cx="0" cy="0"/>
          <a:chOff x="0" y="0"/>
          <a:chExt cx="0" cy="0"/>
        </a:xfrm>
      </p:grpSpPr>
      <p:sp>
        <p:nvSpPr>
          <p:cNvPr id="524" name="Shape 524"/>
          <p:cNvSpPr txBox="1"/>
          <p:nvPr/>
        </p:nvSpPr>
        <p:spPr>
          <a:xfrm>
            <a:off x="1116012" y="0"/>
            <a:ext cx="1223961" cy="461664"/>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s-ES" sz="2400" b="0" i="0" u="none" strike="noStrike" cap="none" baseline="0">
                <a:solidFill>
                  <a:schemeClr val="dk1"/>
                </a:solidFill>
                <a:latin typeface="Arial"/>
                <a:ea typeface="Arial"/>
                <a:cs typeface="Arial"/>
                <a:sym typeface="Arial"/>
              </a:rPr>
              <a:t>Códigos</a:t>
            </a:r>
          </a:p>
        </p:txBody>
      </p:sp>
      <p:sp>
        <p:nvSpPr>
          <p:cNvPr id="525" name="Shape 525"/>
          <p:cNvSpPr txBox="1"/>
          <p:nvPr/>
        </p:nvSpPr>
        <p:spPr>
          <a:xfrm>
            <a:off x="2700338" y="2924175"/>
            <a:ext cx="3887786" cy="4572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s-ES" sz="2400" b="0" i="0" u="none" strike="noStrike" cap="none" baseline="0">
                <a:solidFill>
                  <a:srgbClr val="005560"/>
                </a:solidFill>
                <a:latin typeface="Arial"/>
                <a:ea typeface="Arial"/>
                <a:cs typeface="Arial"/>
                <a:sym typeface="Arial"/>
              </a:rPr>
              <a:t>Manejo de utilidades graficas </a:t>
            </a:r>
          </a:p>
        </p:txBody>
      </p:sp>
    </p:spTree>
  </p:cSld>
  <p:clrMapOvr>
    <a:masterClrMapping/>
  </p:clrMapOvr>
  <p:transition xmlns:p14="http://schemas.microsoft.com/office/powerpoint/2010/main" spd="slow">
    <p:cut/>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529"/>
        <p:cNvGrpSpPr/>
        <p:nvPr/>
      </p:nvGrpSpPr>
      <p:grpSpPr>
        <a:xfrm>
          <a:off x="0" y="0"/>
          <a:ext cx="0" cy="0"/>
          <a:chOff x="0" y="0"/>
          <a:chExt cx="0" cy="0"/>
        </a:xfrm>
      </p:grpSpPr>
      <p:pic>
        <p:nvPicPr>
          <p:cNvPr id="530" name="Shape 530"/>
          <p:cNvPicPr preferRelativeResize="0"/>
          <p:nvPr/>
        </p:nvPicPr>
        <p:blipFill rotWithShape="1">
          <a:blip r:embed="rId3">
            <a:alphaModFix/>
          </a:blip>
          <a:srcRect/>
          <a:stretch/>
        </p:blipFill>
        <p:spPr>
          <a:xfrm>
            <a:off x="1428728" y="1857364"/>
            <a:ext cx="2381249" cy="3571874"/>
          </a:xfrm>
          <a:prstGeom prst="rect">
            <a:avLst/>
          </a:prstGeom>
          <a:noFill/>
          <a:ln>
            <a:noFill/>
          </a:ln>
        </p:spPr>
      </p:pic>
      <p:pic>
        <p:nvPicPr>
          <p:cNvPr id="531" name="Shape 531"/>
          <p:cNvPicPr preferRelativeResize="0"/>
          <p:nvPr/>
        </p:nvPicPr>
        <p:blipFill rotWithShape="1">
          <a:blip r:embed="rId4">
            <a:alphaModFix/>
          </a:blip>
          <a:srcRect/>
          <a:stretch/>
        </p:blipFill>
        <p:spPr>
          <a:xfrm>
            <a:off x="500033" y="714356"/>
            <a:ext cx="5200649" cy="962024"/>
          </a:xfrm>
          <a:prstGeom prst="rect">
            <a:avLst/>
          </a:prstGeom>
          <a:noFill/>
          <a:ln>
            <a:noFill/>
          </a:ln>
        </p:spPr>
      </p:pic>
      <p:pic>
        <p:nvPicPr>
          <p:cNvPr id="532" name="Shape 532"/>
          <p:cNvPicPr preferRelativeResize="0"/>
          <p:nvPr/>
        </p:nvPicPr>
        <p:blipFill rotWithShape="1">
          <a:blip r:embed="rId5">
            <a:alphaModFix/>
          </a:blip>
          <a:srcRect/>
          <a:stretch/>
        </p:blipFill>
        <p:spPr>
          <a:xfrm>
            <a:off x="3972360" y="1925508"/>
            <a:ext cx="4810124" cy="4133849"/>
          </a:xfrm>
          <a:prstGeom prst="rect">
            <a:avLst/>
          </a:prstGeom>
          <a:noFill/>
          <a:ln>
            <a:noFill/>
          </a:ln>
        </p:spPr>
      </p:pic>
    </p:spTree>
  </p:cSld>
  <p:clrMapOvr>
    <a:masterClrMapping/>
  </p:clrMapOvr>
  <p:transition xmlns:p14="http://schemas.microsoft.com/office/powerpoint/2010/main" spd="slow">
    <p:cut/>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Shape 136"/>
          <p:cNvSpPr txBox="1"/>
          <p:nvPr/>
        </p:nvSpPr>
        <p:spPr>
          <a:xfrm>
            <a:off x="827087" y="-11112"/>
            <a:ext cx="6840537" cy="4572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s-ES" sz="2400" b="0" i="0" u="none" strike="noStrike" cap="none" baseline="0">
                <a:solidFill>
                  <a:schemeClr val="dk1"/>
                </a:solidFill>
                <a:latin typeface="Arial"/>
                <a:ea typeface="Arial"/>
                <a:cs typeface="Arial"/>
                <a:sym typeface="Arial"/>
              </a:rPr>
              <a:t>  Abstracción</a:t>
            </a:r>
          </a:p>
        </p:txBody>
      </p:sp>
      <p:sp>
        <p:nvSpPr>
          <p:cNvPr id="137" name="Shape 137"/>
          <p:cNvSpPr txBox="1"/>
          <p:nvPr/>
        </p:nvSpPr>
        <p:spPr>
          <a:xfrm>
            <a:off x="900112" y="692150"/>
            <a:ext cx="7561261" cy="4664075"/>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s-ES" sz="2000" b="0" i="0" u="none" strike="noStrike" cap="none" baseline="0">
                <a:solidFill>
                  <a:srgbClr val="013E53"/>
                </a:solidFill>
                <a:latin typeface="Arial"/>
                <a:ea typeface="Arial"/>
                <a:cs typeface="Arial"/>
                <a:sym typeface="Arial"/>
              </a:rPr>
              <a:t>Una abstracción denota las características principales de un objeto, que la distinguen de otros objetos y proporcionan así, características especiales claramente definidas por el observador (estas pueden ser variables y dependen del observador en cuestión) </a:t>
            </a:r>
          </a:p>
          <a:p>
            <a:pPr marL="0" marR="0" lvl="0" indent="0" algn="l" rtl="0">
              <a:spcBef>
                <a:spcPts val="0"/>
              </a:spcBef>
              <a:spcAft>
                <a:spcPts val="0"/>
              </a:spcAft>
              <a:buNone/>
            </a:pPr>
            <a:endParaRPr sz="2000" b="0" i="0" u="none" strike="noStrike" cap="none" baseline="0">
              <a:solidFill>
                <a:srgbClr val="013E53"/>
              </a:solidFill>
              <a:latin typeface="Arial"/>
              <a:ea typeface="Arial"/>
              <a:cs typeface="Arial"/>
              <a:sym typeface="Arial"/>
            </a:endParaRPr>
          </a:p>
          <a:p>
            <a:pPr marL="0" marR="0" lvl="0" indent="0" algn="l" rtl="0">
              <a:spcBef>
                <a:spcPts val="0"/>
              </a:spcBef>
              <a:spcAft>
                <a:spcPts val="0"/>
              </a:spcAft>
              <a:buSzPct val="25000"/>
              <a:buNone/>
            </a:pPr>
            <a:r>
              <a:rPr lang="es-ES" sz="2000" b="0" i="0" u="none" strike="noStrike" cap="none" baseline="0">
                <a:solidFill>
                  <a:srgbClr val="013E53"/>
                </a:solidFill>
                <a:latin typeface="Arial"/>
                <a:ea typeface="Arial"/>
                <a:cs typeface="Arial"/>
                <a:sym typeface="Arial"/>
              </a:rPr>
              <a:t>Es el acto o resultado de eliminar diferencias entre los objetos, de modo que podamos ver los aspectos comunes. </a:t>
            </a:r>
          </a:p>
          <a:p>
            <a:pPr marL="0" marR="0" lvl="0" indent="0" algn="l" rtl="0">
              <a:spcBef>
                <a:spcPts val="0"/>
              </a:spcBef>
              <a:spcAft>
                <a:spcPts val="0"/>
              </a:spcAft>
              <a:buNone/>
            </a:pPr>
            <a:endParaRPr sz="2000" b="0" i="0" u="none" strike="noStrike" cap="none" baseline="0">
              <a:solidFill>
                <a:srgbClr val="013E53"/>
              </a:solidFill>
              <a:latin typeface="Arial"/>
              <a:ea typeface="Arial"/>
              <a:cs typeface="Arial"/>
              <a:sym typeface="Arial"/>
            </a:endParaRPr>
          </a:p>
          <a:p>
            <a:pPr marL="0" marR="0" lvl="0" indent="0" algn="l" rtl="0">
              <a:spcBef>
                <a:spcPts val="0"/>
              </a:spcBef>
              <a:spcAft>
                <a:spcPts val="0"/>
              </a:spcAft>
              <a:buSzPct val="25000"/>
              <a:buNone/>
            </a:pPr>
            <a:r>
              <a:rPr lang="es-ES" sz="2000" b="0" i="0" u="none" strike="noStrike" cap="none" baseline="0">
                <a:solidFill>
                  <a:srgbClr val="013E53"/>
                </a:solidFill>
                <a:latin typeface="Arial"/>
                <a:ea typeface="Arial"/>
                <a:cs typeface="Arial"/>
                <a:sym typeface="Arial"/>
              </a:rPr>
              <a:t>Enfatizar sobre los detalles importantes y olvidar los aspectos no relevantes desde perspectiva del usuario. </a:t>
            </a:r>
          </a:p>
          <a:p>
            <a:pPr marL="0" marR="0" lvl="0" indent="0" algn="l" rtl="0">
              <a:spcBef>
                <a:spcPts val="0"/>
              </a:spcBef>
              <a:spcAft>
                <a:spcPts val="0"/>
              </a:spcAft>
              <a:buNone/>
            </a:pPr>
            <a:endParaRPr sz="2000" b="0" i="0" u="none" strike="noStrike" cap="none" baseline="0">
              <a:solidFill>
                <a:srgbClr val="013E53"/>
              </a:solidFill>
              <a:latin typeface="Arial"/>
              <a:ea typeface="Arial"/>
              <a:cs typeface="Arial"/>
              <a:sym typeface="Arial"/>
            </a:endParaRPr>
          </a:p>
          <a:p>
            <a:pPr marL="0" marR="0" lvl="0" indent="0" algn="l" rtl="0">
              <a:spcBef>
                <a:spcPts val="0"/>
              </a:spcBef>
              <a:spcAft>
                <a:spcPts val="0"/>
              </a:spcAft>
              <a:buSzPct val="25000"/>
              <a:buNone/>
            </a:pPr>
            <a:r>
              <a:rPr lang="es-ES" sz="2000" b="0" i="0" u="none" strike="noStrike" cap="none" baseline="0">
                <a:solidFill>
                  <a:srgbClr val="013E53"/>
                </a:solidFill>
                <a:latin typeface="Arial"/>
                <a:ea typeface="Arial"/>
                <a:cs typeface="Arial"/>
                <a:sym typeface="Arial"/>
              </a:rPr>
              <a:t>Permite separar el comportamiento esencial de un objeto de su implementación. </a:t>
            </a:r>
          </a:p>
          <a:p>
            <a:pPr marL="0" marR="0" lvl="0" indent="0" algn="l" rtl="0">
              <a:spcBef>
                <a:spcPts val="0"/>
              </a:spcBef>
              <a:spcAft>
                <a:spcPts val="0"/>
              </a:spcAft>
              <a:buNone/>
            </a:pPr>
            <a:endParaRPr sz="2000" b="0" i="0" u="none" strike="noStrike" cap="none" baseline="0">
              <a:solidFill>
                <a:srgbClr val="013E53"/>
              </a:solidFill>
              <a:latin typeface="Arial"/>
              <a:ea typeface="Arial"/>
              <a:cs typeface="Arial"/>
              <a:sym typeface="Arial"/>
            </a:endParaRPr>
          </a:p>
          <a:p>
            <a:pPr marL="0" marR="0" lvl="0" indent="0" algn="l" rtl="0">
              <a:spcBef>
                <a:spcPts val="0"/>
              </a:spcBef>
              <a:spcAft>
                <a:spcPts val="0"/>
              </a:spcAft>
              <a:buSzPct val="25000"/>
              <a:buNone/>
            </a:pPr>
            <a:r>
              <a:rPr lang="es-ES" sz="2000" b="0" i="0" u="none" strike="noStrike" cap="none" baseline="0">
                <a:solidFill>
                  <a:srgbClr val="013E53"/>
                </a:solidFill>
                <a:latin typeface="Arial"/>
                <a:ea typeface="Arial"/>
                <a:cs typeface="Arial"/>
                <a:sym typeface="Arial"/>
              </a:rPr>
              <a:t>Se implementa mediante la identificación de clases. </a:t>
            </a:r>
          </a:p>
        </p:txBody>
      </p:sp>
      <p:sp>
        <p:nvSpPr>
          <p:cNvPr id="138" name="Shape 138"/>
          <p:cNvSpPr txBox="1"/>
          <p:nvPr/>
        </p:nvSpPr>
        <p:spPr>
          <a:xfrm>
            <a:off x="900112" y="6165850"/>
            <a:ext cx="6335711" cy="4572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s-ES" sz="2400" b="0" i="0" u="none" strike="noStrike" cap="none" baseline="0">
                <a:solidFill>
                  <a:srgbClr val="013E53"/>
                </a:solidFill>
                <a:latin typeface="Arial"/>
                <a:ea typeface="Arial"/>
                <a:cs typeface="Arial"/>
                <a:sym typeface="Arial"/>
              </a:rPr>
              <a:t>Programación Orientada a Objetos</a:t>
            </a:r>
          </a:p>
        </p:txBody>
      </p:sp>
    </p:spTree>
  </p:cSld>
  <p:clrMapOvr>
    <a:masterClrMapping/>
  </p:clrMapOvr>
  <p:transition xmlns:p14="http://schemas.microsoft.com/office/powerpoint/2010/main" spd="slow">
    <p:cut/>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pic>
        <p:nvPicPr>
          <p:cNvPr id="143" name="Shape 143"/>
          <p:cNvPicPr preferRelativeResize="0"/>
          <p:nvPr/>
        </p:nvPicPr>
        <p:blipFill rotWithShape="1">
          <a:blip r:embed="rId3">
            <a:alphaModFix/>
          </a:blip>
          <a:srcRect/>
          <a:stretch/>
        </p:blipFill>
        <p:spPr>
          <a:xfrm>
            <a:off x="900112" y="981075"/>
            <a:ext cx="7229475" cy="4778375"/>
          </a:xfrm>
          <a:prstGeom prst="rect">
            <a:avLst/>
          </a:prstGeom>
          <a:noFill/>
          <a:ln>
            <a:noFill/>
          </a:ln>
        </p:spPr>
      </p:pic>
      <p:sp>
        <p:nvSpPr>
          <p:cNvPr id="144" name="Shape 144"/>
          <p:cNvSpPr txBox="1"/>
          <p:nvPr/>
        </p:nvSpPr>
        <p:spPr>
          <a:xfrm>
            <a:off x="900112" y="0"/>
            <a:ext cx="3816349" cy="4572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s-ES" sz="2400" b="0" i="0" u="none" strike="noStrike" cap="none" baseline="0">
                <a:solidFill>
                  <a:schemeClr val="dk1"/>
                </a:solidFill>
                <a:latin typeface="Arial"/>
                <a:ea typeface="Arial"/>
                <a:cs typeface="Arial"/>
                <a:sym typeface="Arial"/>
              </a:rPr>
              <a:t>Encapsulamiento</a:t>
            </a:r>
          </a:p>
        </p:txBody>
      </p:sp>
      <p:sp>
        <p:nvSpPr>
          <p:cNvPr id="145" name="Shape 145"/>
          <p:cNvSpPr txBox="1"/>
          <p:nvPr/>
        </p:nvSpPr>
        <p:spPr>
          <a:xfrm>
            <a:off x="1042987" y="6165850"/>
            <a:ext cx="6335711" cy="4572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s-ES" sz="2400" b="0" i="0" u="none" strike="noStrike" cap="none" baseline="0">
                <a:solidFill>
                  <a:srgbClr val="013E53"/>
                </a:solidFill>
                <a:latin typeface="Arial"/>
                <a:ea typeface="Arial"/>
                <a:cs typeface="Arial"/>
                <a:sym typeface="Arial"/>
              </a:rPr>
              <a:t>Programación Orientada a Objetos</a:t>
            </a:r>
          </a:p>
        </p:txBody>
      </p:sp>
    </p:spTree>
  </p:cSld>
  <p:clrMapOvr>
    <a:masterClrMapping/>
  </p:clrMapOvr>
  <p:transition xmlns:p14="http://schemas.microsoft.com/office/powerpoint/2010/main" spd="slow">
    <p:cut/>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Shape 150"/>
          <p:cNvSpPr txBox="1"/>
          <p:nvPr/>
        </p:nvSpPr>
        <p:spPr>
          <a:xfrm>
            <a:off x="900112" y="0"/>
            <a:ext cx="3816349" cy="4572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s-ES" sz="2400" b="0" i="0" u="none" strike="noStrike" cap="none" baseline="0">
                <a:solidFill>
                  <a:schemeClr val="dk1"/>
                </a:solidFill>
                <a:latin typeface="Arial"/>
                <a:ea typeface="Arial"/>
                <a:cs typeface="Arial"/>
                <a:sym typeface="Arial"/>
              </a:rPr>
              <a:t>Encapsulamiento</a:t>
            </a:r>
          </a:p>
        </p:txBody>
      </p:sp>
      <p:sp>
        <p:nvSpPr>
          <p:cNvPr id="151" name="Shape 151"/>
          <p:cNvSpPr txBox="1"/>
          <p:nvPr/>
        </p:nvSpPr>
        <p:spPr>
          <a:xfrm>
            <a:off x="1258887" y="692150"/>
            <a:ext cx="7129461" cy="4359274"/>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s-ES" sz="2000" b="0" i="0" u="none" strike="noStrike" cap="none" baseline="0">
                <a:solidFill>
                  <a:srgbClr val="013E53"/>
                </a:solidFill>
                <a:latin typeface="Arial"/>
                <a:ea typeface="Arial"/>
                <a:cs typeface="Arial"/>
                <a:sym typeface="Arial"/>
              </a:rPr>
              <a:t>Esconder todos los detalles de un objeto que no contribuyen al entendimiento de sus características esenciales. </a:t>
            </a:r>
          </a:p>
          <a:p>
            <a:pPr marL="0" marR="0" lvl="0" indent="0" algn="l" rtl="0">
              <a:spcBef>
                <a:spcPts val="0"/>
              </a:spcBef>
              <a:spcAft>
                <a:spcPts val="0"/>
              </a:spcAft>
              <a:buNone/>
            </a:pPr>
            <a:endParaRPr sz="2000" b="0" i="0" u="none" strike="noStrike" cap="none" baseline="0">
              <a:solidFill>
                <a:srgbClr val="013E53"/>
              </a:solidFill>
              <a:latin typeface="Arial"/>
              <a:ea typeface="Arial"/>
              <a:cs typeface="Arial"/>
              <a:sym typeface="Arial"/>
            </a:endParaRPr>
          </a:p>
          <a:p>
            <a:pPr marL="0" marR="0" lvl="0" indent="0" algn="l" rtl="0">
              <a:spcBef>
                <a:spcPts val="0"/>
              </a:spcBef>
              <a:spcAft>
                <a:spcPts val="0"/>
              </a:spcAft>
              <a:buSzPct val="25000"/>
              <a:buNone/>
            </a:pPr>
            <a:r>
              <a:rPr lang="es-ES" sz="2000" b="0" i="0" u="none" strike="noStrike" cap="none" baseline="0">
                <a:solidFill>
                  <a:srgbClr val="013E53"/>
                </a:solidFill>
                <a:latin typeface="Arial"/>
                <a:ea typeface="Arial"/>
                <a:cs typeface="Arial"/>
                <a:sym typeface="Arial"/>
              </a:rPr>
              <a:t>Se refiere a incluir dentro de un objeto todo lo que éste necesita y hacerlo de forma tal que ningún otro objeto vea su estructura interna. </a:t>
            </a:r>
          </a:p>
          <a:p>
            <a:pPr marL="0" marR="0" lvl="0" indent="0" algn="l" rtl="0">
              <a:spcBef>
                <a:spcPts val="0"/>
              </a:spcBef>
              <a:spcAft>
                <a:spcPts val="0"/>
              </a:spcAft>
              <a:buNone/>
            </a:pPr>
            <a:endParaRPr sz="2000" b="0" i="0" u="none" strike="noStrike" cap="none" baseline="0">
              <a:solidFill>
                <a:srgbClr val="013E53"/>
              </a:solidFill>
              <a:latin typeface="Arial"/>
              <a:ea typeface="Arial"/>
              <a:cs typeface="Arial"/>
              <a:sym typeface="Arial"/>
            </a:endParaRPr>
          </a:p>
          <a:p>
            <a:pPr marL="0" marR="0" lvl="0" indent="0" algn="l" rtl="0">
              <a:spcBef>
                <a:spcPts val="0"/>
              </a:spcBef>
              <a:spcAft>
                <a:spcPts val="0"/>
              </a:spcAft>
              <a:buSzPct val="25000"/>
              <a:buNone/>
            </a:pPr>
            <a:r>
              <a:rPr lang="es-ES" sz="2000" b="0" i="0" u="none" strike="noStrike" cap="none" baseline="0">
                <a:solidFill>
                  <a:srgbClr val="013E53"/>
                </a:solidFill>
                <a:latin typeface="Arial"/>
                <a:ea typeface="Arial"/>
                <a:cs typeface="Arial"/>
                <a:sym typeface="Arial"/>
              </a:rPr>
              <a:t>Permite realizar cambios a los programas con poco esfuerzo. </a:t>
            </a:r>
          </a:p>
          <a:p>
            <a:pPr marL="0" marR="0" lvl="0" indent="0" algn="l" rtl="0">
              <a:spcBef>
                <a:spcPts val="0"/>
              </a:spcBef>
              <a:spcAft>
                <a:spcPts val="0"/>
              </a:spcAft>
              <a:buNone/>
            </a:pPr>
            <a:endParaRPr sz="2000" b="0" i="0" u="none" strike="noStrike" cap="none" baseline="0">
              <a:solidFill>
                <a:srgbClr val="013E53"/>
              </a:solidFill>
              <a:latin typeface="Arial"/>
              <a:ea typeface="Arial"/>
              <a:cs typeface="Arial"/>
              <a:sym typeface="Arial"/>
            </a:endParaRPr>
          </a:p>
          <a:p>
            <a:pPr marL="0" marR="0" lvl="0" indent="0" algn="l" rtl="0">
              <a:spcBef>
                <a:spcPts val="0"/>
              </a:spcBef>
              <a:spcAft>
                <a:spcPts val="0"/>
              </a:spcAft>
              <a:buSzPct val="25000"/>
              <a:buNone/>
            </a:pPr>
            <a:r>
              <a:rPr lang="es-ES" sz="2000" b="0" i="0" u="none" strike="noStrike" cap="none" baseline="0">
                <a:solidFill>
                  <a:srgbClr val="013E53"/>
                </a:solidFill>
                <a:latin typeface="Arial"/>
                <a:ea typeface="Arial"/>
                <a:cs typeface="Arial"/>
                <a:sym typeface="Arial"/>
              </a:rPr>
              <a:t>La idea principal es proteger los datos de un objeto del uso arbitrario. </a:t>
            </a:r>
          </a:p>
          <a:p>
            <a:pPr marL="0" marR="0" lvl="0" indent="0" algn="l" rtl="0">
              <a:spcBef>
                <a:spcPts val="0"/>
              </a:spcBef>
              <a:spcAft>
                <a:spcPts val="0"/>
              </a:spcAft>
              <a:buNone/>
            </a:pPr>
            <a:endParaRPr sz="2000" b="0" i="0" u="none" strike="noStrike" cap="none" baseline="0">
              <a:solidFill>
                <a:srgbClr val="013E53"/>
              </a:solidFill>
              <a:latin typeface="Arial"/>
              <a:ea typeface="Arial"/>
              <a:cs typeface="Arial"/>
              <a:sym typeface="Arial"/>
            </a:endParaRPr>
          </a:p>
          <a:p>
            <a:pPr marL="0" marR="0" lvl="0" indent="0" algn="l" rtl="0">
              <a:spcBef>
                <a:spcPts val="0"/>
              </a:spcBef>
              <a:spcAft>
                <a:spcPts val="0"/>
              </a:spcAft>
              <a:buSzPct val="25000"/>
              <a:buNone/>
            </a:pPr>
            <a:r>
              <a:rPr lang="es-ES" sz="2000" b="0" i="0" u="none" strike="noStrike" cap="none" baseline="0">
                <a:solidFill>
                  <a:srgbClr val="013E53"/>
                </a:solidFill>
                <a:latin typeface="Arial"/>
                <a:ea typeface="Arial"/>
                <a:cs typeface="Arial"/>
                <a:sym typeface="Arial"/>
              </a:rPr>
              <a:t>Se implementa mediante la interfaz de acceso (</a:t>
            </a:r>
            <a:r>
              <a:rPr lang="es-ES" sz="2000" b="0" i="1" u="none" strike="noStrike" cap="none" baseline="0">
                <a:solidFill>
                  <a:srgbClr val="013E53"/>
                </a:solidFill>
                <a:latin typeface="Arial"/>
                <a:ea typeface="Arial"/>
                <a:cs typeface="Arial"/>
                <a:sym typeface="Arial"/>
              </a:rPr>
              <a:t>ICA</a:t>
            </a:r>
            <a:r>
              <a:rPr lang="es-ES" sz="2000" b="0" i="0" u="none" strike="noStrike" cap="none" baseline="0">
                <a:solidFill>
                  <a:srgbClr val="013E53"/>
                </a:solidFill>
                <a:latin typeface="Arial"/>
                <a:ea typeface="Arial"/>
                <a:cs typeface="Arial"/>
                <a:sym typeface="Arial"/>
              </a:rPr>
              <a:t>) de los elementos que definen una clase. </a:t>
            </a:r>
          </a:p>
        </p:txBody>
      </p:sp>
      <p:sp>
        <p:nvSpPr>
          <p:cNvPr id="152" name="Shape 152"/>
          <p:cNvSpPr txBox="1"/>
          <p:nvPr/>
        </p:nvSpPr>
        <p:spPr>
          <a:xfrm>
            <a:off x="1042987" y="6165850"/>
            <a:ext cx="6335711" cy="4572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s-ES" sz="2400" b="0" i="0" u="none" strike="noStrike" cap="none" baseline="0">
                <a:solidFill>
                  <a:srgbClr val="013E53"/>
                </a:solidFill>
                <a:latin typeface="Arial"/>
                <a:ea typeface="Arial"/>
                <a:cs typeface="Arial"/>
                <a:sym typeface="Arial"/>
              </a:rPr>
              <a:t>Programación Orientada a Objetos</a:t>
            </a:r>
          </a:p>
        </p:txBody>
      </p:sp>
    </p:spTree>
  </p:cSld>
  <p:clrMapOvr>
    <a:masterClrMapping/>
  </p:clrMapOvr>
  <p:transition xmlns:p14="http://schemas.microsoft.com/office/powerpoint/2010/main" spd="slow">
    <p:cut/>
  </p:transition>
</p:sld>
</file>

<file path=ppt/theme/theme1.xml><?xml version="1.0" encoding="utf-8"?>
<a:theme xmlns:a="http://schemas.openxmlformats.org/drawingml/2006/main" name="NewsPrint">
  <a:themeElements>
    <a:clrScheme name="Personalizado 4">
      <a:dk1>
        <a:srgbClr val="FFFFFF"/>
      </a:dk1>
      <a:lt1>
        <a:srgbClr val="FFFFFF"/>
      </a:lt1>
      <a:dk2>
        <a:srgbClr val="FFFFFF"/>
      </a:dk2>
      <a:lt2>
        <a:srgbClr val="FFFFFF"/>
      </a:lt2>
      <a:accent1>
        <a:srgbClr val="025566"/>
      </a:accent1>
      <a:accent2>
        <a:srgbClr val="F5C201"/>
      </a:accent2>
      <a:accent3>
        <a:srgbClr val="526DB0"/>
      </a:accent3>
      <a:accent4>
        <a:srgbClr val="989AAC"/>
      </a:accent4>
      <a:accent5>
        <a:srgbClr val="DC5924"/>
      </a:accent5>
      <a:accent6>
        <a:srgbClr val="B4B392"/>
      </a:accent6>
      <a:hlink>
        <a:srgbClr val="CC99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2381</Words>
  <Application>Microsoft Macintosh PowerPoint</Application>
  <PresentationFormat>On-screen Show (4:3)</PresentationFormat>
  <Paragraphs>426</Paragraphs>
  <Slides>63</Slides>
  <Notes>63</Notes>
  <HiddenSlides>0</HiddenSlides>
  <MMClips>0</MMClips>
  <ScaleCrop>false</ScaleCrop>
  <HeadingPairs>
    <vt:vector size="4" baseType="variant">
      <vt:variant>
        <vt:lpstr>Theme</vt:lpstr>
      </vt:variant>
      <vt:variant>
        <vt:i4>1</vt:i4>
      </vt:variant>
      <vt:variant>
        <vt:lpstr>Slide Titles</vt:lpstr>
      </vt:variant>
      <vt:variant>
        <vt:i4>63</vt:i4>
      </vt:variant>
    </vt:vector>
  </HeadingPairs>
  <TitlesOfParts>
    <vt:vector size="64" baseType="lpstr">
      <vt:lpstr>NewsPrint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uppersky04</cp:lastModifiedBy>
  <cp:revision>1</cp:revision>
  <dcterms:modified xsi:type="dcterms:W3CDTF">2015-06-15T16:23:57Z</dcterms:modified>
</cp:coreProperties>
</file>